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12C_10246327.xml" ContentType="application/vnd.ms-powerpoint.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4"/>
  </p:sldMasterIdLst>
  <p:notesMasterIdLst>
    <p:notesMasterId r:id="rId24"/>
  </p:notesMasterIdLst>
  <p:sldIdLst>
    <p:sldId id="256" r:id="rId5"/>
    <p:sldId id="257" r:id="rId6"/>
    <p:sldId id="258" r:id="rId7"/>
    <p:sldId id="262" r:id="rId8"/>
    <p:sldId id="261" r:id="rId9"/>
    <p:sldId id="312" r:id="rId10"/>
    <p:sldId id="259" r:id="rId11"/>
    <p:sldId id="297" r:id="rId12"/>
    <p:sldId id="304" r:id="rId13"/>
    <p:sldId id="299" r:id="rId14"/>
    <p:sldId id="306" r:id="rId15"/>
    <p:sldId id="300" r:id="rId16"/>
    <p:sldId id="308" r:id="rId17"/>
    <p:sldId id="307" r:id="rId18"/>
    <p:sldId id="309" r:id="rId19"/>
    <p:sldId id="310" r:id="rId20"/>
    <p:sldId id="311" r:id="rId21"/>
    <p:sldId id="263" r:id="rId22"/>
    <p:sldId id="266" r:id="rId23"/>
  </p:sldIdLst>
  <p:sldSz cx="9144000" cy="5143500" type="screen16x9"/>
  <p:notesSz cx="6858000" cy="9144000"/>
  <p:embeddedFontLst>
    <p:embeddedFont>
      <p:font typeface="Barlow" panose="00000500000000000000" pitchFamily="2" charset="0"/>
      <p:regular r:id="rId25"/>
      <p:bold r:id="rId26"/>
      <p:italic r:id="rId27"/>
      <p:boldItalic r:id="rId28"/>
    </p:embeddedFont>
    <p:embeddedFont>
      <p:font typeface="Barlow Light" panose="00000400000000000000" pitchFamily="2" charset="0"/>
      <p:regular r:id="rId29"/>
      <p:bold r:id="rId30"/>
      <p:italic r:id="rId31"/>
      <p:boldItalic r:id="rId32"/>
    </p:embeddedFont>
    <p:embeddedFont>
      <p:font typeface="Raleway Thin"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72AC4CB-8F53-EA1C-17C0-DE0D22D65D0F}" name="Crivelli, Dania" initials="CD" userId="S::dcrivel@okstate.edu::d008c7e3-ab50-48c6-bf90-89e11ce036e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9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7CD2FF-8EAA-43AC-B6DB-AD420547DC77}" v="75" dt="2023-03-02T23:31:27.100"/>
    <p1510:client id="{631E4C80-D1DC-4F3E-B4C4-162C9A57C507}" v="253" dt="2023-03-02T23:34:54.262"/>
    <p1510:client id="{A90BBAC8-C040-4A98-BAEC-CD0A4380A4D2}" v="1572" dt="2023-03-02T12:07:42.205"/>
    <p1510:client id="{AB551CEF-A65B-4F76-8C7D-25E799F37232}" v="34" dt="2023-03-02T07:47:50.124"/>
  </p1510:revLst>
</p1510:revInfo>
</file>

<file path=ppt/tableStyles.xml><?xml version="1.0" encoding="utf-8"?>
<a:tblStyleLst xmlns:a="http://schemas.openxmlformats.org/drawingml/2006/main" def="{11E2214B-EEA6-4F0E-851E-DA328E0D34B4}">
  <a:tblStyle styleId="{11E2214B-EEA6-4F0E-851E-DA328E0D34B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E44D3EF-30E0-43DB-A017-93B0B98886E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font" Target="fonts/font10.fntdata"/><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5.fntdata"/><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microsoft.com/office/2018/10/relationships/authors" Targe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awiye, Rhoda" userId="S::rhoda.alawiye@okstate.edu::a8254093-8a8d-4591-a2f4-c32ac925d835" providerId="AD" clId="Web-{AB551CEF-A65B-4F76-8C7D-25E799F37232}"/>
    <pc:docChg chg="modSld">
      <pc:chgData name="Alawiye, Rhoda" userId="S::rhoda.alawiye@okstate.edu::a8254093-8a8d-4591-a2f4-c32ac925d835" providerId="AD" clId="Web-{AB551CEF-A65B-4F76-8C7D-25E799F37232}" dt="2023-03-02T07:47:48.389" v="13" actId="20577"/>
      <pc:docMkLst>
        <pc:docMk/>
      </pc:docMkLst>
      <pc:sldChg chg="modSp">
        <pc:chgData name="Alawiye, Rhoda" userId="S::rhoda.alawiye@okstate.edu::a8254093-8a8d-4591-a2f4-c32ac925d835" providerId="AD" clId="Web-{AB551CEF-A65B-4F76-8C7D-25E799F37232}" dt="2023-03-02T07:47:48.389" v="13" actId="20577"/>
        <pc:sldMkLst>
          <pc:docMk/>
          <pc:sldMk cId="0" sldId="256"/>
        </pc:sldMkLst>
        <pc:spChg chg="mod">
          <ac:chgData name="Alawiye, Rhoda" userId="S::rhoda.alawiye@okstate.edu::a8254093-8a8d-4591-a2f4-c32ac925d835" providerId="AD" clId="Web-{AB551CEF-A65B-4F76-8C7D-25E799F37232}" dt="2023-03-02T07:47:48.389" v="13" actId="20577"/>
          <ac:spMkLst>
            <pc:docMk/>
            <pc:sldMk cId="0" sldId="256"/>
            <ac:spMk id="2" creationId="{6EAAF939-8D8F-9822-2CFC-043ABF0B1CBB}"/>
          </ac:spMkLst>
        </pc:spChg>
      </pc:sldChg>
    </pc:docChg>
  </pc:docChgLst>
  <pc:docChgLst>
    <pc:chgData name="Alawiye, Rhoda" userId="a8254093-8a8d-4591-a2f4-c32ac925d835" providerId="ADAL" clId="{A90BBAC8-C040-4A98-BAEC-CD0A4380A4D2}"/>
    <pc:docChg chg="undo custSel addSld delSld modSld sldOrd">
      <pc:chgData name="Alawiye, Rhoda" userId="a8254093-8a8d-4591-a2f4-c32ac925d835" providerId="ADAL" clId="{A90BBAC8-C040-4A98-BAEC-CD0A4380A4D2}" dt="2023-03-02T12:07:05.910" v="8286" actId="20577"/>
      <pc:docMkLst>
        <pc:docMk/>
      </pc:docMkLst>
      <pc:sldChg chg="modSp mod">
        <pc:chgData name="Alawiye, Rhoda" userId="a8254093-8a8d-4591-a2f4-c32ac925d835" providerId="ADAL" clId="{A90BBAC8-C040-4A98-BAEC-CD0A4380A4D2}" dt="2023-03-02T08:45:47.158" v="195" actId="20577"/>
        <pc:sldMkLst>
          <pc:docMk/>
          <pc:sldMk cId="0" sldId="256"/>
        </pc:sldMkLst>
        <pc:spChg chg="mod">
          <ac:chgData name="Alawiye, Rhoda" userId="a8254093-8a8d-4591-a2f4-c32ac925d835" providerId="ADAL" clId="{A90BBAC8-C040-4A98-BAEC-CD0A4380A4D2}" dt="2023-03-02T08:45:47.158" v="195" actId="20577"/>
          <ac:spMkLst>
            <pc:docMk/>
            <pc:sldMk cId="0" sldId="256"/>
            <ac:spMk id="2" creationId="{6EAAF939-8D8F-9822-2CFC-043ABF0B1CBB}"/>
          </ac:spMkLst>
        </pc:spChg>
      </pc:sldChg>
      <pc:sldChg chg="addSp delSp modSp mod">
        <pc:chgData name="Alawiye, Rhoda" userId="a8254093-8a8d-4591-a2f4-c32ac925d835" providerId="ADAL" clId="{A90BBAC8-C040-4A98-BAEC-CD0A4380A4D2}" dt="2023-03-02T12:07:05.910" v="8286" actId="20577"/>
        <pc:sldMkLst>
          <pc:docMk/>
          <pc:sldMk cId="0" sldId="257"/>
        </pc:sldMkLst>
        <pc:spChg chg="add del mod">
          <ac:chgData name="Alawiye, Rhoda" userId="a8254093-8a8d-4591-a2f4-c32ac925d835" providerId="ADAL" clId="{A90BBAC8-C040-4A98-BAEC-CD0A4380A4D2}" dt="2023-03-02T08:46:19.781" v="202" actId="478"/>
          <ac:spMkLst>
            <pc:docMk/>
            <pc:sldMk cId="0" sldId="257"/>
            <ac:spMk id="3" creationId="{53E76A72-ACC1-C9BD-6EE1-A660E103D42A}"/>
          </ac:spMkLst>
        </pc:spChg>
        <pc:spChg chg="add del mod">
          <ac:chgData name="Alawiye, Rhoda" userId="a8254093-8a8d-4591-a2f4-c32ac925d835" providerId="ADAL" clId="{A90BBAC8-C040-4A98-BAEC-CD0A4380A4D2}" dt="2023-03-02T08:46:33.291" v="206" actId="478"/>
          <ac:spMkLst>
            <pc:docMk/>
            <pc:sldMk cId="0" sldId="257"/>
            <ac:spMk id="5" creationId="{85EA17A8-6EC0-018F-8F80-803DAB187EC5}"/>
          </ac:spMkLst>
        </pc:spChg>
        <pc:spChg chg="del mod">
          <ac:chgData name="Alawiye, Rhoda" userId="a8254093-8a8d-4591-a2f4-c32ac925d835" providerId="ADAL" clId="{A90BBAC8-C040-4A98-BAEC-CD0A4380A4D2}" dt="2023-03-02T08:46:28.009" v="205" actId="478"/>
          <ac:spMkLst>
            <pc:docMk/>
            <pc:sldMk cId="0" sldId="257"/>
            <ac:spMk id="344" creationId="{00000000-0000-0000-0000-000000000000}"/>
          </ac:spMkLst>
        </pc:spChg>
        <pc:spChg chg="mod">
          <ac:chgData name="Alawiye, Rhoda" userId="a8254093-8a8d-4591-a2f4-c32ac925d835" providerId="ADAL" clId="{A90BBAC8-C040-4A98-BAEC-CD0A4380A4D2}" dt="2023-03-02T12:07:05.910" v="8286" actId="20577"/>
          <ac:spMkLst>
            <pc:docMk/>
            <pc:sldMk cId="0" sldId="257"/>
            <ac:spMk id="345" creationId="{00000000-0000-0000-0000-000000000000}"/>
          </ac:spMkLst>
        </pc:spChg>
        <pc:spChg chg="del mod">
          <ac:chgData name="Alawiye, Rhoda" userId="a8254093-8a8d-4591-a2f4-c32ac925d835" providerId="ADAL" clId="{A90BBAC8-C040-4A98-BAEC-CD0A4380A4D2}" dt="2023-03-02T08:46:10.490" v="199" actId="478"/>
          <ac:spMkLst>
            <pc:docMk/>
            <pc:sldMk cId="0" sldId="257"/>
            <ac:spMk id="346" creationId="{00000000-0000-0000-0000-000000000000}"/>
          </ac:spMkLst>
        </pc:spChg>
      </pc:sldChg>
      <pc:sldChg chg="addSp delSp modSp mod">
        <pc:chgData name="Alawiye, Rhoda" userId="a8254093-8a8d-4591-a2f4-c32ac925d835" providerId="ADAL" clId="{A90BBAC8-C040-4A98-BAEC-CD0A4380A4D2}" dt="2023-03-02T08:58:45.900" v="802" actId="14100"/>
        <pc:sldMkLst>
          <pc:docMk/>
          <pc:sldMk cId="0" sldId="258"/>
        </pc:sldMkLst>
        <pc:spChg chg="add del mod">
          <ac:chgData name="Alawiye, Rhoda" userId="a8254093-8a8d-4591-a2f4-c32ac925d835" providerId="ADAL" clId="{A90BBAC8-C040-4A98-BAEC-CD0A4380A4D2}" dt="2023-03-02T08:54:11.773" v="740"/>
          <ac:spMkLst>
            <pc:docMk/>
            <pc:sldMk cId="0" sldId="258"/>
            <ac:spMk id="4" creationId="{9A18EC63-8612-E870-5FB1-7D8CA364B418}"/>
          </ac:spMkLst>
        </pc:spChg>
        <pc:spChg chg="add del mod">
          <ac:chgData name="Alawiye, Rhoda" userId="a8254093-8a8d-4591-a2f4-c32ac925d835" providerId="ADAL" clId="{A90BBAC8-C040-4A98-BAEC-CD0A4380A4D2}" dt="2023-03-02T08:54:30.090" v="745"/>
          <ac:spMkLst>
            <pc:docMk/>
            <pc:sldMk cId="0" sldId="258"/>
            <ac:spMk id="5" creationId="{1D6267E6-53C7-2563-83CF-1B899EBBEB92}"/>
          </ac:spMkLst>
        </pc:spChg>
        <pc:spChg chg="add del mod">
          <ac:chgData name="Alawiye, Rhoda" userId="a8254093-8a8d-4591-a2f4-c32ac925d835" providerId="ADAL" clId="{A90BBAC8-C040-4A98-BAEC-CD0A4380A4D2}" dt="2023-03-02T08:55:24.870" v="756" actId="478"/>
          <ac:spMkLst>
            <pc:docMk/>
            <pc:sldMk cId="0" sldId="258"/>
            <ac:spMk id="6" creationId="{933387B3-E666-E079-56A9-C148FC38E193}"/>
          </ac:spMkLst>
        </pc:spChg>
        <pc:spChg chg="add del mod">
          <ac:chgData name="Alawiye, Rhoda" userId="a8254093-8a8d-4591-a2f4-c32ac925d835" providerId="ADAL" clId="{A90BBAC8-C040-4A98-BAEC-CD0A4380A4D2}" dt="2023-03-02T08:55:28.862" v="757" actId="478"/>
          <ac:spMkLst>
            <pc:docMk/>
            <pc:sldMk cId="0" sldId="258"/>
            <ac:spMk id="7" creationId="{02A43284-B817-3D9E-5A8D-3101CE7F91AC}"/>
          </ac:spMkLst>
        </pc:spChg>
        <pc:spChg chg="add mod">
          <ac:chgData name="Alawiye, Rhoda" userId="a8254093-8a8d-4591-a2f4-c32ac925d835" providerId="ADAL" clId="{A90BBAC8-C040-4A98-BAEC-CD0A4380A4D2}" dt="2023-03-02T08:56:29.347" v="796" actId="20577"/>
          <ac:spMkLst>
            <pc:docMk/>
            <pc:sldMk cId="0" sldId="258"/>
            <ac:spMk id="8" creationId="{7028F3A7-1374-B2BC-88DC-B64A03254675}"/>
          </ac:spMkLst>
        </pc:spChg>
        <pc:spChg chg="mod">
          <ac:chgData name="Alawiye, Rhoda" userId="a8254093-8a8d-4591-a2f4-c32ac925d835" providerId="ADAL" clId="{A90BBAC8-C040-4A98-BAEC-CD0A4380A4D2}" dt="2023-03-02T08:54:17.120" v="741" actId="14100"/>
          <ac:spMkLst>
            <pc:docMk/>
            <pc:sldMk cId="0" sldId="258"/>
            <ac:spMk id="380" creationId="{00000000-0000-0000-0000-000000000000}"/>
          </ac:spMkLst>
        </pc:spChg>
        <pc:picChg chg="add mod">
          <ac:chgData name="Alawiye, Rhoda" userId="a8254093-8a8d-4591-a2f4-c32ac925d835" providerId="ADAL" clId="{A90BBAC8-C040-4A98-BAEC-CD0A4380A4D2}" dt="2023-03-02T08:58:45.900" v="802" actId="14100"/>
          <ac:picMkLst>
            <pc:docMk/>
            <pc:sldMk cId="0" sldId="258"/>
            <ac:picMk id="2" creationId="{34973016-A212-CA46-8EE7-1C4DB05A8A55}"/>
          </ac:picMkLst>
        </pc:picChg>
      </pc:sldChg>
      <pc:sldChg chg="ord">
        <pc:chgData name="Alawiye, Rhoda" userId="a8254093-8a8d-4591-a2f4-c32ac925d835" providerId="ADAL" clId="{A90BBAC8-C040-4A98-BAEC-CD0A4380A4D2}" dt="2023-03-02T09:01:22.306" v="829"/>
        <pc:sldMkLst>
          <pc:docMk/>
          <pc:sldMk cId="0" sldId="261"/>
        </pc:sldMkLst>
      </pc:sldChg>
      <pc:sldChg chg="ord">
        <pc:chgData name="Alawiye, Rhoda" userId="a8254093-8a8d-4591-a2f4-c32ac925d835" providerId="ADAL" clId="{A90BBAC8-C040-4A98-BAEC-CD0A4380A4D2}" dt="2023-03-02T09:01:17.214" v="827"/>
        <pc:sldMkLst>
          <pc:docMk/>
          <pc:sldMk cId="0" sldId="262"/>
        </pc:sldMkLst>
      </pc:sldChg>
      <pc:sldChg chg="modSp mod">
        <pc:chgData name="Alawiye, Rhoda" userId="a8254093-8a8d-4591-a2f4-c32ac925d835" providerId="ADAL" clId="{A90BBAC8-C040-4A98-BAEC-CD0A4380A4D2}" dt="2023-03-02T12:02:50.482" v="8171" actId="20577"/>
        <pc:sldMkLst>
          <pc:docMk/>
          <pc:sldMk cId="0" sldId="263"/>
        </pc:sldMkLst>
        <pc:spChg chg="mod">
          <ac:chgData name="Alawiye, Rhoda" userId="a8254093-8a8d-4591-a2f4-c32ac925d835" providerId="ADAL" clId="{A90BBAC8-C040-4A98-BAEC-CD0A4380A4D2}" dt="2023-03-02T12:01:45.759" v="8128" actId="20577"/>
          <ac:spMkLst>
            <pc:docMk/>
            <pc:sldMk cId="0" sldId="263"/>
            <ac:spMk id="857" creationId="{00000000-0000-0000-0000-000000000000}"/>
          </ac:spMkLst>
        </pc:spChg>
        <pc:spChg chg="mod">
          <ac:chgData name="Alawiye, Rhoda" userId="a8254093-8a8d-4591-a2f4-c32ac925d835" providerId="ADAL" clId="{A90BBAC8-C040-4A98-BAEC-CD0A4380A4D2}" dt="2023-03-02T12:02:50.482" v="8171" actId="20577"/>
          <ac:spMkLst>
            <pc:docMk/>
            <pc:sldMk cId="0" sldId="263"/>
            <ac:spMk id="859" creationId="{00000000-0000-0000-0000-000000000000}"/>
          </ac:spMkLst>
        </pc:spChg>
      </pc:sldChg>
      <pc:sldChg chg="modSp mod">
        <pc:chgData name="Alawiye, Rhoda" userId="a8254093-8a8d-4591-a2f4-c32ac925d835" providerId="ADAL" clId="{A90BBAC8-C040-4A98-BAEC-CD0A4380A4D2}" dt="2023-03-02T09:12:35.649" v="1122" actId="20577"/>
        <pc:sldMkLst>
          <pc:docMk/>
          <pc:sldMk cId="1356719225" sldId="297"/>
        </pc:sldMkLst>
        <pc:spChg chg="mod">
          <ac:chgData name="Alawiye, Rhoda" userId="a8254093-8a8d-4591-a2f4-c32ac925d835" providerId="ADAL" clId="{A90BBAC8-C040-4A98-BAEC-CD0A4380A4D2}" dt="2023-03-02T09:11:05.119" v="953" actId="5793"/>
          <ac:spMkLst>
            <pc:docMk/>
            <pc:sldMk cId="1356719225" sldId="297"/>
            <ac:spMk id="4" creationId="{F3659379-70ED-70B8-0373-D342984616EC}"/>
          </ac:spMkLst>
        </pc:spChg>
        <pc:spChg chg="mod">
          <ac:chgData name="Alawiye, Rhoda" userId="a8254093-8a8d-4591-a2f4-c32ac925d835" providerId="ADAL" clId="{A90BBAC8-C040-4A98-BAEC-CD0A4380A4D2}" dt="2023-03-02T09:12:35.649" v="1122" actId="20577"/>
          <ac:spMkLst>
            <pc:docMk/>
            <pc:sldMk cId="1356719225" sldId="297"/>
            <ac:spMk id="7" creationId="{09A8190E-C8EC-A918-D79E-15700135F909}"/>
          </ac:spMkLst>
        </pc:spChg>
        <pc:picChg chg="mod">
          <ac:chgData name="Alawiye, Rhoda" userId="a8254093-8a8d-4591-a2f4-c32ac925d835" providerId="ADAL" clId="{A90BBAC8-C040-4A98-BAEC-CD0A4380A4D2}" dt="2023-03-02T09:10:28.835" v="857" actId="14100"/>
          <ac:picMkLst>
            <pc:docMk/>
            <pc:sldMk cId="1356719225" sldId="297"/>
            <ac:picMk id="3" creationId="{E107C99C-D86B-BC2B-4436-DD1B6FDFA989}"/>
          </ac:picMkLst>
        </pc:picChg>
      </pc:sldChg>
      <pc:sldChg chg="del">
        <pc:chgData name="Alawiye, Rhoda" userId="a8254093-8a8d-4591-a2f4-c32ac925d835" providerId="ADAL" clId="{A90BBAC8-C040-4A98-BAEC-CD0A4380A4D2}" dt="2023-03-02T09:13:24.303" v="1123" actId="2696"/>
        <pc:sldMkLst>
          <pc:docMk/>
          <pc:sldMk cId="3793052915" sldId="298"/>
        </pc:sldMkLst>
      </pc:sldChg>
      <pc:sldChg chg="addSp delSp modSp mod">
        <pc:chgData name="Alawiye, Rhoda" userId="a8254093-8a8d-4591-a2f4-c32ac925d835" providerId="ADAL" clId="{A90BBAC8-C040-4A98-BAEC-CD0A4380A4D2}" dt="2023-03-02T10:28:12.378" v="3346" actId="14100"/>
        <pc:sldMkLst>
          <pc:docMk/>
          <pc:sldMk cId="3464723690" sldId="299"/>
        </pc:sldMkLst>
        <pc:spChg chg="add mod">
          <ac:chgData name="Alawiye, Rhoda" userId="a8254093-8a8d-4591-a2f4-c32ac925d835" providerId="ADAL" clId="{A90BBAC8-C040-4A98-BAEC-CD0A4380A4D2}" dt="2023-03-02T09:37:34.084" v="1984" actId="21"/>
          <ac:spMkLst>
            <pc:docMk/>
            <pc:sldMk cId="3464723690" sldId="299"/>
            <ac:spMk id="2" creationId="{64F9CAA3-3ADA-C497-E611-1C7453B1C39A}"/>
          </ac:spMkLst>
        </pc:spChg>
        <pc:spChg chg="add del mod">
          <ac:chgData name="Alawiye, Rhoda" userId="a8254093-8a8d-4591-a2f4-c32ac925d835" providerId="ADAL" clId="{A90BBAC8-C040-4A98-BAEC-CD0A4380A4D2}" dt="2023-03-02T09:37:47.771" v="1994" actId="478"/>
          <ac:spMkLst>
            <pc:docMk/>
            <pc:sldMk cId="3464723690" sldId="299"/>
            <ac:spMk id="3" creationId="{0E11EA79-C7FF-BB38-F5EC-99846B5BC93D}"/>
          </ac:spMkLst>
        </pc:spChg>
        <pc:spChg chg="add mod">
          <ac:chgData name="Alawiye, Rhoda" userId="a8254093-8a8d-4591-a2f4-c32ac925d835" providerId="ADAL" clId="{A90BBAC8-C040-4A98-BAEC-CD0A4380A4D2}" dt="2023-03-02T09:39:42.858" v="2176" actId="20577"/>
          <ac:spMkLst>
            <pc:docMk/>
            <pc:sldMk cId="3464723690" sldId="299"/>
            <ac:spMk id="4" creationId="{8E19C08F-1A89-1558-9AFF-0C7627EFE235}"/>
          </ac:spMkLst>
        </pc:spChg>
        <pc:picChg chg="mod">
          <ac:chgData name="Alawiye, Rhoda" userId="a8254093-8a8d-4591-a2f4-c32ac925d835" providerId="ADAL" clId="{A90BBAC8-C040-4A98-BAEC-CD0A4380A4D2}" dt="2023-03-02T10:28:12.378" v="3346" actId="14100"/>
          <ac:picMkLst>
            <pc:docMk/>
            <pc:sldMk cId="3464723690" sldId="299"/>
            <ac:picMk id="9" creationId="{3E030CF7-9172-AAAB-6F6B-3FD9085255E8}"/>
          </ac:picMkLst>
        </pc:picChg>
      </pc:sldChg>
      <pc:sldChg chg="addSp delSp modSp mod ord">
        <pc:chgData name="Alawiye, Rhoda" userId="a8254093-8a8d-4591-a2f4-c32ac925d835" providerId="ADAL" clId="{A90BBAC8-C040-4A98-BAEC-CD0A4380A4D2}" dt="2023-03-02T11:15:29.932" v="5328"/>
        <pc:sldMkLst>
          <pc:docMk/>
          <pc:sldMk cId="270820135" sldId="300"/>
        </pc:sldMkLst>
        <pc:spChg chg="add mod">
          <ac:chgData name="Alawiye, Rhoda" userId="a8254093-8a8d-4591-a2f4-c32ac925d835" providerId="ADAL" clId="{A90BBAC8-C040-4A98-BAEC-CD0A4380A4D2}" dt="2023-03-02T11:12:33.539" v="5241" actId="5793"/>
          <ac:spMkLst>
            <pc:docMk/>
            <pc:sldMk cId="270820135" sldId="300"/>
            <ac:spMk id="5" creationId="{36C69D51-5296-14B8-726F-5FF93B184B43}"/>
          </ac:spMkLst>
        </pc:spChg>
        <pc:picChg chg="del">
          <ac:chgData name="Alawiye, Rhoda" userId="a8254093-8a8d-4591-a2f4-c32ac925d835" providerId="ADAL" clId="{A90BBAC8-C040-4A98-BAEC-CD0A4380A4D2}" dt="2023-03-02T10:29:24.383" v="3347" actId="478"/>
          <ac:picMkLst>
            <pc:docMk/>
            <pc:sldMk cId="270820135" sldId="300"/>
            <ac:picMk id="3" creationId="{545BC3F6-7D84-3941-94AA-882B561B6D58}"/>
          </ac:picMkLst>
        </pc:picChg>
        <pc:picChg chg="add mod">
          <ac:chgData name="Alawiye, Rhoda" userId="a8254093-8a8d-4591-a2f4-c32ac925d835" providerId="ADAL" clId="{A90BBAC8-C040-4A98-BAEC-CD0A4380A4D2}" dt="2023-03-02T10:29:49.508" v="3353" actId="14100"/>
          <ac:picMkLst>
            <pc:docMk/>
            <pc:sldMk cId="270820135" sldId="300"/>
            <ac:picMk id="4" creationId="{5F629523-438A-3552-756B-ADF5FC07AD10}"/>
          </ac:picMkLst>
        </pc:picChg>
      </pc:sldChg>
      <pc:sldChg chg="del">
        <pc:chgData name="Alawiye, Rhoda" userId="a8254093-8a8d-4591-a2f4-c32ac925d835" providerId="ADAL" clId="{A90BBAC8-C040-4A98-BAEC-CD0A4380A4D2}" dt="2023-03-02T11:47:10.191" v="6730" actId="2696"/>
        <pc:sldMkLst>
          <pc:docMk/>
          <pc:sldMk cId="344224056" sldId="301"/>
        </pc:sldMkLst>
      </pc:sldChg>
      <pc:sldChg chg="addSp delSp modSp del mod">
        <pc:chgData name="Alawiye, Rhoda" userId="a8254093-8a8d-4591-a2f4-c32ac925d835" providerId="ADAL" clId="{A90BBAC8-C040-4A98-BAEC-CD0A4380A4D2}" dt="2023-03-02T11:58:36.139" v="7997" actId="2696"/>
        <pc:sldMkLst>
          <pc:docMk/>
          <pc:sldMk cId="4171904798" sldId="302"/>
        </pc:sldMkLst>
        <pc:spChg chg="del mod">
          <ac:chgData name="Alawiye, Rhoda" userId="a8254093-8a8d-4591-a2f4-c32ac925d835" providerId="ADAL" clId="{A90BBAC8-C040-4A98-BAEC-CD0A4380A4D2}" dt="2023-03-02T11:47:44.609" v="6732" actId="478"/>
          <ac:spMkLst>
            <pc:docMk/>
            <pc:sldMk cId="4171904798" sldId="302"/>
            <ac:spMk id="2" creationId="{F04C061A-2CA7-F728-A02A-1567EDB696DC}"/>
          </ac:spMkLst>
        </pc:spChg>
        <pc:spChg chg="add mod">
          <ac:chgData name="Alawiye, Rhoda" userId="a8254093-8a8d-4591-a2f4-c32ac925d835" providerId="ADAL" clId="{A90BBAC8-C040-4A98-BAEC-CD0A4380A4D2}" dt="2023-03-02T11:47:57.529" v="6734" actId="13822"/>
          <ac:spMkLst>
            <pc:docMk/>
            <pc:sldMk cId="4171904798" sldId="302"/>
            <ac:spMk id="3" creationId="{4DC9E14C-27C5-38F8-D844-5F2C4C965E24}"/>
          </ac:spMkLst>
        </pc:spChg>
      </pc:sldChg>
      <pc:sldChg chg="new del">
        <pc:chgData name="Alawiye, Rhoda" userId="a8254093-8a8d-4591-a2f4-c32ac925d835" providerId="ADAL" clId="{A90BBAC8-C040-4A98-BAEC-CD0A4380A4D2}" dt="2023-03-02T09:25:11.795" v="1375" actId="2696"/>
        <pc:sldMkLst>
          <pc:docMk/>
          <pc:sldMk cId="2145929089" sldId="303"/>
        </pc:sldMkLst>
      </pc:sldChg>
      <pc:sldChg chg="addSp delSp modSp add mod">
        <pc:chgData name="Alawiye, Rhoda" userId="a8254093-8a8d-4591-a2f4-c32ac925d835" providerId="ADAL" clId="{A90BBAC8-C040-4A98-BAEC-CD0A4380A4D2}" dt="2023-03-02T09:43:42.207" v="2178" actId="20577"/>
        <pc:sldMkLst>
          <pc:docMk/>
          <pc:sldMk cId="1697337222" sldId="304"/>
        </pc:sldMkLst>
        <pc:spChg chg="add del mod">
          <ac:chgData name="Alawiye, Rhoda" userId="a8254093-8a8d-4591-a2f4-c32ac925d835" providerId="ADAL" clId="{A90BBAC8-C040-4A98-BAEC-CD0A4380A4D2}" dt="2023-03-02T09:24:12.473" v="1367" actId="478"/>
          <ac:spMkLst>
            <pc:docMk/>
            <pc:sldMk cId="1697337222" sldId="304"/>
            <ac:spMk id="2" creationId="{DCBC58D2-B8A2-2C05-AFF7-7B7CD8A089A8}"/>
          </ac:spMkLst>
        </pc:spChg>
        <pc:spChg chg="mod">
          <ac:chgData name="Alawiye, Rhoda" userId="a8254093-8a8d-4591-a2f4-c32ac925d835" providerId="ADAL" clId="{A90BBAC8-C040-4A98-BAEC-CD0A4380A4D2}" dt="2023-03-02T09:24:41.703" v="1371" actId="14100"/>
          <ac:spMkLst>
            <pc:docMk/>
            <pc:sldMk cId="1697337222" sldId="304"/>
            <ac:spMk id="4" creationId="{F3659379-70ED-70B8-0373-D342984616EC}"/>
          </ac:spMkLst>
        </pc:spChg>
        <pc:spChg chg="del mod">
          <ac:chgData name="Alawiye, Rhoda" userId="a8254093-8a8d-4591-a2f4-c32ac925d835" providerId="ADAL" clId="{A90BBAC8-C040-4A98-BAEC-CD0A4380A4D2}" dt="2023-03-02T09:24:35.270" v="1370" actId="478"/>
          <ac:spMkLst>
            <pc:docMk/>
            <pc:sldMk cId="1697337222" sldId="304"/>
            <ac:spMk id="7" creationId="{09A8190E-C8EC-A918-D79E-15700135F909}"/>
          </ac:spMkLst>
        </pc:spChg>
        <pc:spChg chg="mod">
          <ac:chgData name="Alawiye, Rhoda" userId="a8254093-8a8d-4591-a2f4-c32ac925d835" providerId="ADAL" clId="{A90BBAC8-C040-4A98-BAEC-CD0A4380A4D2}" dt="2023-03-02T09:43:42.207" v="2178" actId="20577"/>
          <ac:spMkLst>
            <pc:docMk/>
            <pc:sldMk cId="1697337222" sldId="304"/>
            <ac:spMk id="741" creationId="{00000000-0000-0000-0000-000000000000}"/>
          </ac:spMkLst>
        </pc:spChg>
        <pc:picChg chg="del">
          <ac:chgData name="Alawiye, Rhoda" userId="a8254093-8a8d-4591-a2f4-c32ac925d835" providerId="ADAL" clId="{A90BBAC8-C040-4A98-BAEC-CD0A4380A4D2}" dt="2023-03-02T09:23:28.148" v="1359" actId="478"/>
          <ac:picMkLst>
            <pc:docMk/>
            <pc:sldMk cId="1697337222" sldId="304"/>
            <ac:picMk id="3" creationId="{E107C99C-D86B-BC2B-4436-DD1B6FDFA989}"/>
          </ac:picMkLst>
        </pc:picChg>
        <pc:picChg chg="del mod">
          <ac:chgData name="Alawiye, Rhoda" userId="a8254093-8a8d-4591-a2f4-c32ac925d835" providerId="ADAL" clId="{A90BBAC8-C040-4A98-BAEC-CD0A4380A4D2}" dt="2023-03-02T09:25:00.110" v="1374" actId="478"/>
          <ac:picMkLst>
            <pc:docMk/>
            <pc:sldMk cId="1697337222" sldId="304"/>
            <ac:picMk id="6" creationId="{1D45CD46-3ED5-484E-8FF0-FCFFEF09C0DE}"/>
          </ac:picMkLst>
        </pc:picChg>
        <pc:picChg chg="add mod">
          <ac:chgData name="Alawiye, Rhoda" userId="a8254093-8a8d-4591-a2f4-c32ac925d835" providerId="ADAL" clId="{A90BBAC8-C040-4A98-BAEC-CD0A4380A4D2}" dt="2023-03-02T09:24:55.864" v="1372" actId="14100"/>
          <ac:picMkLst>
            <pc:docMk/>
            <pc:sldMk cId="1697337222" sldId="304"/>
            <ac:picMk id="8" creationId="{ACC9707D-4830-6F60-D542-419DE5F7F852}"/>
          </ac:picMkLst>
        </pc:picChg>
      </pc:sldChg>
      <pc:sldChg chg="new del">
        <pc:chgData name="Alawiye, Rhoda" userId="a8254093-8a8d-4591-a2f4-c32ac925d835" providerId="ADAL" clId="{A90BBAC8-C040-4A98-BAEC-CD0A4380A4D2}" dt="2023-03-02T09:49:24.537" v="2302" actId="2696"/>
        <pc:sldMkLst>
          <pc:docMk/>
          <pc:sldMk cId="3057334655" sldId="305"/>
        </pc:sldMkLst>
      </pc:sldChg>
      <pc:sldChg chg="addSp delSp modSp add mod">
        <pc:chgData name="Alawiye, Rhoda" userId="a8254093-8a8d-4591-a2f4-c32ac925d835" providerId="ADAL" clId="{A90BBAC8-C040-4A98-BAEC-CD0A4380A4D2}" dt="2023-03-02T10:27:32.490" v="3343" actId="255"/>
        <pc:sldMkLst>
          <pc:docMk/>
          <pc:sldMk cId="2876272523" sldId="306"/>
        </pc:sldMkLst>
        <pc:spChg chg="mod">
          <ac:chgData name="Alawiye, Rhoda" userId="a8254093-8a8d-4591-a2f4-c32ac925d835" providerId="ADAL" clId="{A90BBAC8-C040-4A98-BAEC-CD0A4380A4D2}" dt="2023-03-02T10:26:43.320" v="3328" actId="20577"/>
          <ac:spMkLst>
            <pc:docMk/>
            <pc:sldMk cId="2876272523" sldId="306"/>
            <ac:spMk id="2" creationId="{64F9CAA3-3ADA-C497-E611-1C7453B1C39A}"/>
          </ac:spMkLst>
        </pc:spChg>
        <pc:spChg chg="del">
          <ac:chgData name="Alawiye, Rhoda" userId="a8254093-8a8d-4591-a2f4-c32ac925d835" providerId="ADAL" clId="{A90BBAC8-C040-4A98-BAEC-CD0A4380A4D2}" dt="2023-03-02T09:48:09.275" v="2292" actId="478"/>
          <ac:spMkLst>
            <pc:docMk/>
            <pc:sldMk cId="2876272523" sldId="306"/>
            <ac:spMk id="4" creationId="{8E19C08F-1A89-1558-9AFF-0C7627EFE235}"/>
          </ac:spMkLst>
        </pc:spChg>
        <pc:spChg chg="mod">
          <ac:chgData name="Alawiye, Rhoda" userId="a8254093-8a8d-4591-a2f4-c32ac925d835" providerId="ADAL" clId="{A90BBAC8-C040-4A98-BAEC-CD0A4380A4D2}" dt="2023-03-02T10:27:32.490" v="3343" actId="255"/>
          <ac:spMkLst>
            <pc:docMk/>
            <pc:sldMk cId="2876272523" sldId="306"/>
            <ac:spMk id="741" creationId="{00000000-0000-0000-0000-000000000000}"/>
          </ac:spMkLst>
        </pc:spChg>
        <pc:picChg chg="add mod">
          <ac:chgData name="Alawiye, Rhoda" userId="a8254093-8a8d-4591-a2f4-c32ac925d835" providerId="ADAL" clId="{A90BBAC8-C040-4A98-BAEC-CD0A4380A4D2}" dt="2023-03-02T09:49:00.678" v="2301" actId="14100"/>
          <ac:picMkLst>
            <pc:docMk/>
            <pc:sldMk cId="2876272523" sldId="306"/>
            <ac:picMk id="5" creationId="{FD966976-49B3-00E1-AEDF-7916F990DDD1}"/>
          </ac:picMkLst>
        </pc:picChg>
        <pc:picChg chg="del">
          <ac:chgData name="Alawiye, Rhoda" userId="a8254093-8a8d-4591-a2f4-c32ac925d835" providerId="ADAL" clId="{A90BBAC8-C040-4A98-BAEC-CD0A4380A4D2}" dt="2023-03-02T09:47:41.507" v="2287" actId="478"/>
          <ac:picMkLst>
            <pc:docMk/>
            <pc:sldMk cId="2876272523" sldId="306"/>
            <ac:picMk id="7" creationId="{4F65A861-FB38-081D-7C4B-D63BC23E3CF4}"/>
          </ac:picMkLst>
        </pc:picChg>
        <pc:picChg chg="del">
          <ac:chgData name="Alawiye, Rhoda" userId="a8254093-8a8d-4591-a2f4-c32ac925d835" providerId="ADAL" clId="{A90BBAC8-C040-4A98-BAEC-CD0A4380A4D2}" dt="2023-03-02T09:47:50.999" v="2289" actId="478"/>
          <ac:picMkLst>
            <pc:docMk/>
            <pc:sldMk cId="2876272523" sldId="306"/>
            <ac:picMk id="9" creationId="{3E030CF7-9172-AAAB-6F6B-3FD9085255E8}"/>
          </ac:picMkLst>
        </pc:picChg>
      </pc:sldChg>
      <pc:sldChg chg="addSp delSp modSp add mod">
        <pc:chgData name="Alawiye, Rhoda" userId="a8254093-8a8d-4591-a2f4-c32ac925d835" providerId="ADAL" clId="{A90BBAC8-C040-4A98-BAEC-CD0A4380A4D2}" dt="2023-03-02T11:49:43.712" v="6767" actId="14100"/>
        <pc:sldMkLst>
          <pc:docMk/>
          <pc:sldMk cId="2421418614" sldId="307"/>
        </pc:sldMkLst>
        <pc:spChg chg="mod">
          <ac:chgData name="Alawiye, Rhoda" userId="a8254093-8a8d-4591-a2f4-c32ac925d835" providerId="ADAL" clId="{A90BBAC8-C040-4A98-BAEC-CD0A4380A4D2}" dt="2023-03-02T11:12:07.554" v="5235" actId="5793"/>
          <ac:spMkLst>
            <pc:docMk/>
            <pc:sldMk cId="2421418614" sldId="307"/>
            <ac:spMk id="5" creationId="{36C69D51-5296-14B8-726F-5FF93B184B43}"/>
          </ac:spMkLst>
        </pc:spChg>
        <pc:spChg chg="add mod">
          <ac:chgData name="Alawiye, Rhoda" userId="a8254093-8a8d-4591-a2f4-c32ac925d835" providerId="ADAL" clId="{A90BBAC8-C040-4A98-BAEC-CD0A4380A4D2}" dt="2023-03-02T11:49:43.712" v="6767" actId="14100"/>
          <ac:spMkLst>
            <pc:docMk/>
            <pc:sldMk cId="2421418614" sldId="307"/>
            <ac:spMk id="6" creationId="{57B8F9AC-0F1C-A393-0B00-819A5B325F54}"/>
          </ac:spMkLst>
        </pc:spChg>
        <pc:spChg chg="del mod">
          <ac:chgData name="Alawiye, Rhoda" userId="a8254093-8a8d-4591-a2f4-c32ac925d835" providerId="ADAL" clId="{A90BBAC8-C040-4A98-BAEC-CD0A4380A4D2}" dt="2023-03-02T11:04:19.467" v="4430" actId="478"/>
          <ac:spMkLst>
            <pc:docMk/>
            <pc:sldMk cId="2421418614" sldId="307"/>
            <ac:spMk id="741" creationId="{00000000-0000-0000-0000-000000000000}"/>
          </ac:spMkLst>
        </pc:spChg>
        <pc:picChg chg="add mod">
          <ac:chgData name="Alawiye, Rhoda" userId="a8254093-8a8d-4591-a2f4-c32ac925d835" providerId="ADAL" clId="{A90BBAC8-C040-4A98-BAEC-CD0A4380A4D2}" dt="2023-03-02T11:04:27.479" v="4431" actId="1076"/>
          <ac:picMkLst>
            <pc:docMk/>
            <pc:sldMk cId="2421418614" sldId="307"/>
            <ac:picMk id="3" creationId="{43356223-D52F-F1DB-BFE1-E51806ABB4B6}"/>
          </ac:picMkLst>
        </pc:picChg>
        <pc:picChg chg="del">
          <ac:chgData name="Alawiye, Rhoda" userId="a8254093-8a8d-4591-a2f4-c32ac925d835" providerId="ADAL" clId="{A90BBAC8-C040-4A98-BAEC-CD0A4380A4D2}" dt="2023-03-02T11:04:01.920" v="4425" actId="478"/>
          <ac:picMkLst>
            <pc:docMk/>
            <pc:sldMk cId="2421418614" sldId="307"/>
            <ac:picMk id="4" creationId="{5F629523-438A-3552-756B-ADF5FC07AD10}"/>
          </ac:picMkLst>
        </pc:picChg>
      </pc:sldChg>
      <pc:sldChg chg="addSp modSp new del mod">
        <pc:chgData name="Alawiye, Rhoda" userId="a8254093-8a8d-4591-a2f4-c32ac925d835" providerId="ADAL" clId="{A90BBAC8-C040-4A98-BAEC-CD0A4380A4D2}" dt="2023-03-02T11:13:50.408" v="5261" actId="2696"/>
        <pc:sldMkLst>
          <pc:docMk/>
          <pc:sldMk cId="616670742" sldId="308"/>
        </pc:sldMkLst>
        <pc:spChg chg="add mod">
          <ac:chgData name="Alawiye, Rhoda" userId="a8254093-8a8d-4591-a2f4-c32ac925d835" providerId="ADAL" clId="{A90BBAC8-C040-4A98-BAEC-CD0A4380A4D2}" dt="2023-03-02T11:13:31.232" v="5260" actId="20577"/>
          <ac:spMkLst>
            <pc:docMk/>
            <pc:sldMk cId="616670742" sldId="308"/>
            <ac:spMk id="3" creationId="{776250A5-75B3-8EDA-B706-26B1EDBA3CE5}"/>
          </ac:spMkLst>
        </pc:spChg>
      </pc:sldChg>
      <pc:sldChg chg="delSp modSp add mod ord">
        <pc:chgData name="Alawiye, Rhoda" userId="a8254093-8a8d-4591-a2f4-c32ac925d835" providerId="ADAL" clId="{A90BBAC8-C040-4A98-BAEC-CD0A4380A4D2}" dt="2023-03-02T11:15:14.874" v="5326" actId="20577"/>
        <pc:sldMkLst>
          <pc:docMk/>
          <pc:sldMk cId="2497288115" sldId="308"/>
        </pc:sldMkLst>
        <pc:spChg chg="mod">
          <ac:chgData name="Alawiye, Rhoda" userId="a8254093-8a8d-4591-a2f4-c32ac925d835" providerId="ADAL" clId="{A90BBAC8-C040-4A98-BAEC-CD0A4380A4D2}" dt="2023-03-02T11:14:59.560" v="5293" actId="20577"/>
          <ac:spMkLst>
            <pc:docMk/>
            <pc:sldMk cId="2497288115" sldId="308"/>
            <ac:spMk id="405" creationId="{00000000-0000-0000-0000-000000000000}"/>
          </ac:spMkLst>
        </pc:spChg>
        <pc:spChg chg="del mod">
          <ac:chgData name="Alawiye, Rhoda" userId="a8254093-8a8d-4591-a2f4-c32ac925d835" providerId="ADAL" clId="{A90BBAC8-C040-4A98-BAEC-CD0A4380A4D2}" dt="2023-03-02T11:15:08.607" v="5325" actId="478"/>
          <ac:spMkLst>
            <pc:docMk/>
            <pc:sldMk cId="2497288115" sldId="308"/>
            <ac:spMk id="406" creationId="{00000000-0000-0000-0000-000000000000}"/>
          </ac:spMkLst>
        </pc:spChg>
        <pc:spChg chg="mod">
          <ac:chgData name="Alawiye, Rhoda" userId="a8254093-8a8d-4591-a2f4-c32ac925d835" providerId="ADAL" clId="{A90BBAC8-C040-4A98-BAEC-CD0A4380A4D2}" dt="2023-03-02T11:15:14.874" v="5326" actId="20577"/>
          <ac:spMkLst>
            <pc:docMk/>
            <pc:sldMk cId="2497288115" sldId="308"/>
            <ac:spMk id="407" creationId="{00000000-0000-0000-0000-000000000000}"/>
          </ac:spMkLst>
        </pc:spChg>
      </pc:sldChg>
      <pc:sldChg chg="addSp delSp modSp add mod">
        <pc:chgData name="Alawiye, Rhoda" userId="a8254093-8a8d-4591-a2f4-c32ac925d835" providerId="ADAL" clId="{A90BBAC8-C040-4A98-BAEC-CD0A4380A4D2}" dt="2023-03-02T11:50:45.589" v="6791" actId="20577"/>
        <pc:sldMkLst>
          <pc:docMk/>
          <pc:sldMk cId="1963175228" sldId="309"/>
        </pc:sldMkLst>
        <pc:spChg chg="mod">
          <ac:chgData name="Alawiye, Rhoda" userId="a8254093-8a8d-4591-a2f4-c32ac925d835" providerId="ADAL" clId="{A90BBAC8-C040-4A98-BAEC-CD0A4380A4D2}" dt="2023-03-02T11:50:17.718" v="6771" actId="14100"/>
          <ac:spMkLst>
            <pc:docMk/>
            <pc:sldMk cId="1963175228" sldId="309"/>
            <ac:spMk id="5" creationId="{36C69D51-5296-14B8-726F-5FF93B184B43}"/>
          </ac:spMkLst>
        </pc:spChg>
        <pc:spChg chg="add mod">
          <ac:chgData name="Alawiye, Rhoda" userId="a8254093-8a8d-4591-a2f4-c32ac925d835" providerId="ADAL" clId="{A90BBAC8-C040-4A98-BAEC-CD0A4380A4D2}" dt="2023-03-02T11:50:45.589" v="6791" actId="20577"/>
          <ac:spMkLst>
            <pc:docMk/>
            <pc:sldMk cId="1963175228" sldId="309"/>
            <ac:spMk id="6" creationId="{F120D6B6-96B7-C157-75B2-ECF738D32354}"/>
          </ac:spMkLst>
        </pc:spChg>
        <pc:picChg chg="del">
          <ac:chgData name="Alawiye, Rhoda" userId="a8254093-8a8d-4591-a2f4-c32ac925d835" providerId="ADAL" clId="{A90BBAC8-C040-4A98-BAEC-CD0A4380A4D2}" dt="2023-03-02T11:18:20.635" v="5330" actId="478"/>
          <ac:picMkLst>
            <pc:docMk/>
            <pc:sldMk cId="1963175228" sldId="309"/>
            <ac:picMk id="3" creationId="{43356223-D52F-F1DB-BFE1-E51806ABB4B6}"/>
          </ac:picMkLst>
        </pc:picChg>
        <pc:picChg chg="add mod">
          <ac:chgData name="Alawiye, Rhoda" userId="a8254093-8a8d-4591-a2f4-c32ac925d835" providerId="ADAL" clId="{A90BBAC8-C040-4A98-BAEC-CD0A4380A4D2}" dt="2023-03-02T11:50:06.576" v="6769" actId="1076"/>
          <ac:picMkLst>
            <pc:docMk/>
            <pc:sldMk cId="1963175228" sldId="309"/>
            <ac:picMk id="4" creationId="{632BD4F4-4E42-9DF5-2F16-FFB1BEB85D79}"/>
          </ac:picMkLst>
        </pc:picChg>
      </pc:sldChg>
      <pc:sldChg chg="addSp delSp modSp add mod">
        <pc:chgData name="Alawiye, Rhoda" userId="a8254093-8a8d-4591-a2f4-c32ac925d835" providerId="ADAL" clId="{A90BBAC8-C040-4A98-BAEC-CD0A4380A4D2}" dt="2023-03-02T11:51:58.613" v="6816" actId="20577"/>
        <pc:sldMkLst>
          <pc:docMk/>
          <pc:sldMk cId="1015865572" sldId="310"/>
        </pc:sldMkLst>
        <pc:spChg chg="mod">
          <ac:chgData name="Alawiye, Rhoda" userId="a8254093-8a8d-4591-a2f4-c32ac925d835" providerId="ADAL" clId="{A90BBAC8-C040-4A98-BAEC-CD0A4380A4D2}" dt="2023-03-02T11:51:30.887" v="6797" actId="14100"/>
          <ac:spMkLst>
            <pc:docMk/>
            <pc:sldMk cId="1015865572" sldId="310"/>
            <ac:spMk id="5" creationId="{36C69D51-5296-14B8-726F-5FF93B184B43}"/>
          </ac:spMkLst>
        </pc:spChg>
        <pc:spChg chg="add mod">
          <ac:chgData name="Alawiye, Rhoda" userId="a8254093-8a8d-4591-a2f4-c32ac925d835" providerId="ADAL" clId="{A90BBAC8-C040-4A98-BAEC-CD0A4380A4D2}" dt="2023-03-02T11:51:58.613" v="6816" actId="20577"/>
          <ac:spMkLst>
            <pc:docMk/>
            <pc:sldMk cId="1015865572" sldId="310"/>
            <ac:spMk id="8" creationId="{43CC1E63-9819-2CA2-58D3-B93117FD7C49}"/>
          </ac:spMkLst>
        </pc:spChg>
        <pc:picChg chg="add del mod">
          <ac:chgData name="Alawiye, Rhoda" userId="a8254093-8a8d-4591-a2f4-c32ac925d835" providerId="ADAL" clId="{A90BBAC8-C040-4A98-BAEC-CD0A4380A4D2}" dt="2023-03-02T11:34:56.738" v="5991" actId="478"/>
          <ac:picMkLst>
            <pc:docMk/>
            <pc:sldMk cId="1015865572" sldId="310"/>
            <ac:picMk id="3" creationId="{A7EB8CB4-F513-4DB8-772C-1544F7064F6F}"/>
          </ac:picMkLst>
        </pc:picChg>
        <pc:picChg chg="del">
          <ac:chgData name="Alawiye, Rhoda" userId="a8254093-8a8d-4591-a2f4-c32ac925d835" providerId="ADAL" clId="{A90BBAC8-C040-4A98-BAEC-CD0A4380A4D2}" dt="2023-03-02T11:32:44.491" v="5953" actId="478"/>
          <ac:picMkLst>
            <pc:docMk/>
            <pc:sldMk cId="1015865572" sldId="310"/>
            <ac:picMk id="4" creationId="{632BD4F4-4E42-9DF5-2F16-FFB1BEB85D79}"/>
          </ac:picMkLst>
        </pc:picChg>
        <pc:picChg chg="add mod">
          <ac:chgData name="Alawiye, Rhoda" userId="a8254093-8a8d-4591-a2f4-c32ac925d835" providerId="ADAL" clId="{A90BBAC8-C040-4A98-BAEC-CD0A4380A4D2}" dt="2023-03-02T11:51:04.731" v="6793" actId="1076"/>
          <ac:picMkLst>
            <pc:docMk/>
            <pc:sldMk cId="1015865572" sldId="310"/>
            <ac:picMk id="7" creationId="{41CBC5A4-3949-C89F-CBDA-B17B03627AFF}"/>
          </ac:picMkLst>
        </pc:picChg>
      </pc:sldChg>
      <pc:sldChg chg="addSp delSp modSp add mod">
        <pc:chgData name="Alawiye, Rhoda" userId="a8254093-8a8d-4591-a2f4-c32ac925d835" providerId="ADAL" clId="{A90BBAC8-C040-4A98-BAEC-CD0A4380A4D2}" dt="2023-03-02T11:58:20.954" v="7996" actId="120"/>
        <pc:sldMkLst>
          <pc:docMk/>
          <pc:sldMk cId="2683537323" sldId="311"/>
        </pc:sldMkLst>
        <pc:spChg chg="mod">
          <ac:chgData name="Alawiye, Rhoda" userId="a8254093-8a8d-4591-a2f4-c32ac925d835" providerId="ADAL" clId="{A90BBAC8-C040-4A98-BAEC-CD0A4380A4D2}" dt="2023-03-02T11:58:20.954" v="7996" actId="120"/>
          <ac:spMkLst>
            <pc:docMk/>
            <pc:sldMk cId="2683537323" sldId="311"/>
            <ac:spMk id="5" creationId="{36C69D51-5296-14B8-726F-5FF93B184B43}"/>
          </ac:spMkLst>
        </pc:spChg>
        <pc:spChg chg="mod">
          <ac:chgData name="Alawiye, Rhoda" userId="a8254093-8a8d-4591-a2f4-c32ac925d835" providerId="ADAL" clId="{A90BBAC8-C040-4A98-BAEC-CD0A4380A4D2}" dt="2023-03-02T11:56:46.750" v="7569" actId="20577"/>
          <ac:spMkLst>
            <pc:docMk/>
            <pc:sldMk cId="2683537323" sldId="311"/>
            <ac:spMk id="8" creationId="{43CC1E63-9819-2CA2-58D3-B93117FD7C49}"/>
          </ac:spMkLst>
        </pc:spChg>
        <pc:picChg chg="add mod">
          <ac:chgData name="Alawiye, Rhoda" userId="a8254093-8a8d-4591-a2f4-c32ac925d835" providerId="ADAL" clId="{A90BBAC8-C040-4A98-BAEC-CD0A4380A4D2}" dt="2023-03-02T11:54:57.536" v="6821" actId="1076"/>
          <ac:picMkLst>
            <pc:docMk/>
            <pc:sldMk cId="2683537323" sldId="311"/>
            <ac:picMk id="3" creationId="{0BB01AC5-BDEE-58CD-0D03-245C9A032CB8}"/>
          </ac:picMkLst>
        </pc:picChg>
        <pc:picChg chg="del mod">
          <ac:chgData name="Alawiye, Rhoda" userId="a8254093-8a8d-4591-a2f4-c32ac925d835" providerId="ADAL" clId="{A90BBAC8-C040-4A98-BAEC-CD0A4380A4D2}" dt="2023-03-02T11:54:49.305" v="6819" actId="478"/>
          <ac:picMkLst>
            <pc:docMk/>
            <pc:sldMk cId="2683537323" sldId="311"/>
            <ac:picMk id="7" creationId="{41CBC5A4-3949-C89F-CBDA-B17B03627AFF}"/>
          </ac:picMkLst>
        </pc:picChg>
      </pc:sldChg>
    </pc:docChg>
  </pc:docChgLst>
  <pc:docChgLst>
    <pc:chgData clId="Web-{AB551CEF-A65B-4F76-8C7D-25E799F37232}"/>
    <pc:docChg chg="modSld">
      <pc:chgData name="" userId="" providerId="" clId="Web-{AB551CEF-A65B-4F76-8C7D-25E799F37232}" dt="2023-03-02T07:47:36.186" v="1" actId="20577"/>
      <pc:docMkLst>
        <pc:docMk/>
      </pc:docMkLst>
      <pc:sldChg chg="modSp">
        <pc:chgData name="" userId="" providerId="" clId="Web-{AB551CEF-A65B-4F76-8C7D-25E799F37232}" dt="2023-03-02T07:47:36.186" v="1" actId="20577"/>
        <pc:sldMkLst>
          <pc:docMk/>
          <pc:sldMk cId="0" sldId="256"/>
        </pc:sldMkLst>
        <pc:spChg chg="mod">
          <ac:chgData name="" userId="" providerId="" clId="Web-{AB551CEF-A65B-4F76-8C7D-25E799F37232}" dt="2023-03-02T07:47:36.186" v="1" actId="20577"/>
          <ac:spMkLst>
            <pc:docMk/>
            <pc:sldMk cId="0" sldId="256"/>
            <ac:spMk id="2" creationId="{6EAAF939-8D8F-9822-2CFC-043ABF0B1CBB}"/>
          </ac:spMkLst>
        </pc:spChg>
      </pc:sldChg>
    </pc:docChg>
  </pc:docChgLst>
  <pc:docChgLst>
    <pc:chgData name="Alawiye, Rhoda" userId="S::rhoda.alawiye@okstate.edu::a8254093-8a8d-4591-a2f4-c32ac925d835" providerId="AD" clId="Web-{2C7CD2FF-8EAA-43AC-B6DB-AD420547DC77}"/>
    <pc:docChg chg="addSld modSld">
      <pc:chgData name="Alawiye, Rhoda" userId="S::rhoda.alawiye@okstate.edu::a8254093-8a8d-4591-a2f4-c32ac925d835" providerId="AD" clId="Web-{2C7CD2FF-8EAA-43AC-B6DB-AD420547DC77}" dt="2023-03-02T23:31:27.100" v="55" actId="20577"/>
      <pc:docMkLst>
        <pc:docMk/>
      </pc:docMkLst>
      <pc:sldChg chg="addSp delSp modSp">
        <pc:chgData name="Alawiye, Rhoda" userId="S::rhoda.alawiye@okstate.edu::a8254093-8a8d-4591-a2f4-c32ac925d835" providerId="AD" clId="Web-{2C7CD2FF-8EAA-43AC-B6DB-AD420547DC77}" dt="2023-03-02T23:14:19.534" v="14" actId="14100"/>
        <pc:sldMkLst>
          <pc:docMk/>
          <pc:sldMk cId="270820135" sldId="300"/>
        </pc:sldMkLst>
        <pc:picChg chg="add del mod">
          <ac:chgData name="Alawiye, Rhoda" userId="S::rhoda.alawiye@okstate.edu::a8254093-8a8d-4591-a2f4-c32ac925d835" providerId="AD" clId="Web-{2C7CD2FF-8EAA-43AC-B6DB-AD420547DC77}" dt="2023-03-02T23:13:57.236" v="7"/>
          <ac:picMkLst>
            <pc:docMk/>
            <pc:sldMk cId="270820135" sldId="300"/>
            <ac:picMk id="2" creationId="{309AD892-F344-393B-D9C5-DB9ECF452C61}"/>
          </ac:picMkLst>
        </pc:picChg>
        <pc:picChg chg="add mod">
          <ac:chgData name="Alawiye, Rhoda" userId="S::rhoda.alawiye@okstate.edu::a8254093-8a8d-4591-a2f4-c32ac925d835" providerId="AD" clId="Web-{2C7CD2FF-8EAA-43AC-B6DB-AD420547DC77}" dt="2023-03-02T23:14:19.534" v="14" actId="14100"/>
          <ac:picMkLst>
            <pc:docMk/>
            <pc:sldMk cId="270820135" sldId="300"/>
            <ac:picMk id="3" creationId="{400D853B-5115-3932-F115-8C99DB791FCA}"/>
          </ac:picMkLst>
        </pc:picChg>
      </pc:sldChg>
      <pc:sldChg chg="addSp delSp modSp add replId">
        <pc:chgData name="Alawiye, Rhoda" userId="S::rhoda.alawiye@okstate.edu::a8254093-8a8d-4591-a2f4-c32ac925d835" providerId="AD" clId="Web-{2C7CD2FF-8EAA-43AC-B6DB-AD420547DC77}" dt="2023-03-02T23:31:27.100" v="55" actId="20577"/>
        <pc:sldMkLst>
          <pc:docMk/>
          <pc:sldMk cId="3770182173" sldId="312"/>
        </pc:sldMkLst>
        <pc:spChg chg="mod">
          <ac:chgData name="Alawiye, Rhoda" userId="S::rhoda.alawiye@okstate.edu::a8254093-8a8d-4591-a2f4-c32ac925d835" providerId="AD" clId="Web-{2C7CD2FF-8EAA-43AC-B6DB-AD420547DC77}" dt="2023-03-02T23:31:27.100" v="55" actId="20577"/>
          <ac:spMkLst>
            <pc:docMk/>
            <pc:sldMk cId="3770182173" sldId="312"/>
            <ac:spMk id="3" creationId="{6870C41C-8BE7-86F5-EA74-337C74D0ACC1}"/>
          </ac:spMkLst>
        </pc:spChg>
        <pc:spChg chg="del mod">
          <ac:chgData name="Alawiye, Rhoda" userId="S::rhoda.alawiye@okstate.edu::a8254093-8a8d-4591-a2f4-c32ac925d835" providerId="AD" clId="Web-{2C7CD2FF-8EAA-43AC-B6DB-AD420547DC77}" dt="2023-03-02T23:23:53.631" v="39"/>
          <ac:spMkLst>
            <pc:docMk/>
            <pc:sldMk cId="3770182173" sldId="312"/>
            <ac:spMk id="6" creationId="{D99A7453-F770-AA2E-FD62-19C8306B124A}"/>
          </ac:spMkLst>
        </pc:spChg>
        <pc:spChg chg="mod">
          <ac:chgData name="Alawiye, Rhoda" userId="S::rhoda.alawiye@okstate.edu::a8254093-8a8d-4591-a2f4-c32ac925d835" providerId="AD" clId="Web-{2C7CD2FF-8EAA-43AC-B6DB-AD420547DC77}" dt="2023-03-02T23:27:45.014" v="51" actId="14100"/>
          <ac:spMkLst>
            <pc:docMk/>
            <pc:sldMk cId="3770182173" sldId="312"/>
            <ac:spMk id="594" creationId="{00000000-0000-0000-0000-000000000000}"/>
          </ac:spMkLst>
        </pc:spChg>
        <pc:picChg chg="add mod">
          <ac:chgData name="Alawiye, Rhoda" userId="S::rhoda.alawiye@okstate.edu::a8254093-8a8d-4591-a2f4-c32ac925d835" providerId="AD" clId="Web-{2C7CD2FF-8EAA-43AC-B6DB-AD420547DC77}" dt="2023-03-02T23:24:56.165" v="48" actId="14100"/>
          <ac:picMkLst>
            <pc:docMk/>
            <pc:sldMk cId="3770182173" sldId="312"/>
            <ac:picMk id="2" creationId="{3314F939-E53D-C141-C0E8-5F0E5A0452CC}"/>
          </ac:picMkLst>
        </pc:picChg>
        <pc:picChg chg="del">
          <ac:chgData name="Alawiye, Rhoda" userId="S::rhoda.alawiye@okstate.edu::a8254093-8a8d-4591-a2f4-c32ac925d835" providerId="AD" clId="Web-{2C7CD2FF-8EAA-43AC-B6DB-AD420547DC77}" dt="2023-03-02T23:23:55.710" v="40"/>
          <ac:picMkLst>
            <pc:docMk/>
            <pc:sldMk cId="3770182173" sldId="312"/>
            <ac:picMk id="4" creationId="{48593B86-BF53-2CCD-B6E2-80B7241CCE8F}"/>
          </ac:picMkLst>
        </pc:picChg>
      </pc:sldChg>
    </pc:docChg>
  </pc:docChgLst>
  <pc:docChgLst>
    <pc:chgData name="Crivelli, Dania" userId="d008c7e3-ab50-48c6-bf90-89e11ce036e5" providerId="ADAL" clId="{631E4C80-D1DC-4F3E-B4C4-162C9A57C507}"/>
    <pc:docChg chg="undo custSel modSld">
      <pc:chgData name="Crivelli, Dania" userId="d008c7e3-ab50-48c6-bf90-89e11ce036e5" providerId="ADAL" clId="{631E4C80-D1DC-4F3E-B4C4-162C9A57C507}" dt="2023-03-03T00:15:56.470" v="630" actId="20577"/>
      <pc:docMkLst>
        <pc:docMk/>
      </pc:docMkLst>
      <pc:sldChg chg="modSp mod">
        <pc:chgData name="Crivelli, Dania" userId="d008c7e3-ab50-48c6-bf90-89e11ce036e5" providerId="ADAL" clId="{631E4C80-D1DC-4F3E-B4C4-162C9A57C507}" dt="2023-03-02T22:41:29.648" v="5" actId="20577"/>
        <pc:sldMkLst>
          <pc:docMk/>
          <pc:sldMk cId="0" sldId="256"/>
        </pc:sldMkLst>
        <pc:spChg chg="mod">
          <ac:chgData name="Crivelli, Dania" userId="d008c7e3-ab50-48c6-bf90-89e11ce036e5" providerId="ADAL" clId="{631E4C80-D1DC-4F3E-B4C4-162C9A57C507}" dt="2023-03-02T22:41:29.648" v="5" actId="20577"/>
          <ac:spMkLst>
            <pc:docMk/>
            <pc:sldMk cId="0" sldId="256"/>
            <ac:spMk id="2" creationId="{6EAAF939-8D8F-9822-2CFC-043ABF0B1CBB}"/>
          </ac:spMkLst>
        </pc:spChg>
        <pc:spChg chg="mod">
          <ac:chgData name="Crivelli, Dania" userId="d008c7e3-ab50-48c6-bf90-89e11ce036e5" providerId="ADAL" clId="{631E4C80-D1DC-4F3E-B4C4-162C9A57C507}" dt="2023-03-02T22:41:19.418" v="1" actId="2711"/>
          <ac:spMkLst>
            <pc:docMk/>
            <pc:sldMk cId="0" sldId="256"/>
            <ac:spMk id="338" creationId="{00000000-0000-0000-0000-000000000000}"/>
          </ac:spMkLst>
        </pc:spChg>
      </pc:sldChg>
      <pc:sldChg chg="modSp mod">
        <pc:chgData name="Crivelli, Dania" userId="d008c7e3-ab50-48c6-bf90-89e11ce036e5" providerId="ADAL" clId="{631E4C80-D1DC-4F3E-B4C4-162C9A57C507}" dt="2023-03-02T22:41:41.796" v="7" actId="1076"/>
        <pc:sldMkLst>
          <pc:docMk/>
          <pc:sldMk cId="0" sldId="257"/>
        </pc:sldMkLst>
        <pc:spChg chg="mod">
          <ac:chgData name="Crivelli, Dania" userId="d008c7e3-ab50-48c6-bf90-89e11ce036e5" providerId="ADAL" clId="{631E4C80-D1DC-4F3E-B4C4-162C9A57C507}" dt="2023-03-02T22:41:41.796" v="7" actId="1076"/>
          <ac:spMkLst>
            <pc:docMk/>
            <pc:sldMk cId="0" sldId="257"/>
            <ac:spMk id="343" creationId="{00000000-0000-0000-0000-000000000000}"/>
          </ac:spMkLst>
        </pc:spChg>
        <pc:spChg chg="mod">
          <ac:chgData name="Crivelli, Dania" userId="d008c7e3-ab50-48c6-bf90-89e11ce036e5" providerId="ADAL" clId="{631E4C80-D1DC-4F3E-B4C4-162C9A57C507}" dt="2023-03-02T22:41:07.542" v="0" actId="2711"/>
          <ac:spMkLst>
            <pc:docMk/>
            <pc:sldMk cId="0" sldId="257"/>
            <ac:spMk id="345" creationId="{00000000-0000-0000-0000-000000000000}"/>
          </ac:spMkLst>
        </pc:spChg>
      </pc:sldChg>
      <pc:sldChg chg="addSp delSp modSp mod">
        <pc:chgData name="Crivelli, Dania" userId="d008c7e3-ab50-48c6-bf90-89e11ce036e5" providerId="ADAL" clId="{631E4C80-D1DC-4F3E-B4C4-162C9A57C507}" dt="2023-03-02T22:42:45.973" v="34" actId="1076"/>
        <pc:sldMkLst>
          <pc:docMk/>
          <pc:sldMk cId="0" sldId="258"/>
        </pc:sldMkLst>
        <pc:spChg chg="add mod">
          <ac:chgData name="Crivelli, Dania" userId="d008c7e3-ab50-48c6-bf90-89e11ce036e5" providerId="ADAL" clId="{631E4C80-D1DC-4F3E-B4C4-162C9A57C507}" dt="2023-03-02T22:42:30.462" v="31" actId="20577"/>
          <ac:spMkLst>
            <pc:docMk/>
            <pc:sldMk cId="0" sldId="258"/>
            <ac:spMk id="4" creationId="{10410CA5-4EF0-C455-0C8A-E4813F0E628A}"/>
          </ac:spMkLst>
        </pc:spChg>
        <pc:spChg chg="add del mod">
          <ac:chgData name="Crivelli, Dania" userId="d008c7e3-ab50-48c6-bf90-89e11ce036e5" providerId="ADAL" clId="{631E4C80-D1DC-4F3E-B4C4-162C9A57C507}" dt="2023-03-02T22:42:36.049" v="32" actId="2711"/>
          <ac:spMkLst>
            <pc:docMk/>
            <pc:sldMk cId="0" sldId="258"/>
            <ac:spMk id="8" creationId="{7028F3A7-1374-B2BC-88DC-B64A03254675}"/>
          </ac:spMkLst>
        </pc:spChg>
        <pc:spChg chg="mod">
          <ac:chgData name="Crivelli, Dania" userId="d008c7e3-ab50-48c6-bf90-89e11ce036e5" providerId="ADAL" clId="{631E4C80-D1DC-4F3E-B4C4-162C9A57C507}" dt="2023-03-02T22:42:41.886" v="33" actId="2711"/>
          <ac:spMkLst>
            <pc:docMk/>
            <pc:sldMk cId="0" sldId="258"/>
            <ac:spMk id="379" creationId="{00000000-0000-0000-0000-000000000000}"/>
          </ac:spMkLst>
        </pc:spChg>
        <pc:spChg chg="del">
          <ac:chgData name="Crivelli, Dania" userId="d008c7e3-ab50-48c6-bf90-89e11ce036e5" providerId="ADAL" clId="{631E4C80-D1DC-4F3E-B4C4-162C9A57C507}" dt="2023-03-02T22:41:48.070" v="8" actId="478"/>
          <ac:spMkLst>
            <pc:docMk/>
            <pc:sldMk cId="0" sldId="258"/>
            <ac:spMk id="380" creationId="{00000000-0000-0000-0000-000000000000}"/>
          </ac:spMkLst>
        </pc:spChg>
        <pc:grpChg chg="mod">
          <ac:chgData name="Crivelli, Dania" userId="d008c7e3-ab50-48c6-bf90-89e11ce036e5" providerId="ADAL" clId="{631E4C80-D1DC-4F3E-B4C4-162C9A57C507}" dt="2023-03-02T22:42:45.973" v="34" actId="1076"/>
          <ac:grpSpMkLst>
            <pc:docMk/>
            <pc:sldMk cId="0" sldId="258"/>
            <ac:grpSpMk id="383" creationId="{00000000-0000-0000-0000-000000000000}"/>
          </ac:grpSpMkLst>
        </pc:grpChg>
      </pc:sldChg>
      <pc:sldChg chg="modSp mod">
        <pc:chgData name="Crivelli, Dania" userId="d008c7e3-ab50-48c6-bf90-89e11ce036e5" providerId="ADAL" clId="{631E4C80-D1DC-4F3E-B4C4-162C9A57C507}" dt="2023-03-02T22:43:26.901" v="40" actId="2711"/>
        <pc:sldMkLst>
          <pc:docMk/>
          <pc:sldMk cId="0" sldId="259"/>
        </pc:sldMkLst>
        <pc:spChg chg="mod">
          <ac:chgData name="Crivelli, Dania" userId="d008c7e3-ab50-48c6-bf90-89e11ce036e5" providerId="ADAL" clId="{631E4C80-D1DC-4F3E-B4C4-162C9A57C507}" dt="2023-03-02T22:43:21.816" v="39" actId="2711"/>
          <ac:spMkLst>
            <pc:docMk/>
            <pc:sldMk cId="0" sldId="259"/>
            <ac:spMk id="405" creationId="{00000000-0000-0000-0000-000000000000}"/>
          </ac:spMkLst>
        </pc:spChg>
        <pc:spChg chg="mod">
          <ac:chgData name="Crivelli, Dania" userId="d008c7e3-ab50-48c6-bf90-89e11ce036e5" providerId="ADAL" clId="{631E4C80-D1DC-4F3E-B4C4-162C9A57C507}" dt="2023-03-02T22:43:26.901" v="40" actId="2711"/>
          <ac:spMkLst>
            <pc:docMk/>
            <pc:sldMk cId="0" sldId="259"/>
            <ac:spMk id="406" creationId="{00000000-0000-0000-0000-000000000000}"/>
          </ac:spMkLst>
        </pc:spChg>
      </pc:sldChg>
      <pc:sldChg chg="modSp mod">
        <pc:chgData name="Crivelli, Dania" userId="d008c7e3-ab50-48c6-bf90-89e11ce036e5" providerId="ADAL" clId="{631E4C80-D1DC-4F3E-B4C4-162C9A57C507}" dt="2023-03-02T22:43:14.474" v="38" actId="2711"/>
        <pc:sldMkLst>
          <pc:docMk/>
          <pc:sldMk cId="0" sldId="261"/>
        </pc:sldMkLst>
        <pc:spChg chg="mod">
          <ac:chgData name="Crivelli, Dania" userId="d008c7e3-ab50-48c6-bf90-89e11ce036e5" providerId="ADAL" clId="{631E4C80-D1DC-4F3E-B4C4-162C9A57C507}" dt="2023-03-02T22:43:14.474" v="38" actId="2711"/>
          <ac:spMkLst>
            <pc:docMk/>
            <pc:sldMk cId="0" sldId="261"/>
            <ac:spMk id="6" creationId="{D99A7453-F770-AA2E-FD62-19C8306B124A}"/>
          </ac:spMkLst>
        </pc:spChg>
        <pc:spChg chg="mod">
          <ac:chgData name="Crivelli, Dania" userId="d008c7e3-ab50-48c6-bf90-89e11ce036e5" providerId="ADAL" clId="{631E4C80-D1DC-4F3E-B4C4-162C9A57C507}" dt="2023-03-02T22:43:10.101" v="37" actId="2711"/>
          <ac:spMkLst>
            <pc:docMk/>
            <pc:sldMk cId="0" sldId="261"/>
            <ac:spMk id="594" creationId="{00000000-0000-0000-0000-000000000000}"/>
          </ac:spMkLst>
        </pc:spChg>
      </pc:sldChg>
      <pc:sldChg chg="modSp mod">
        <pc:chgData name="Crivelli, Dania" userId="d008c7e3-ab50-48c6-bf90-89e11ce036e5" providerId="ADAL" clId="{631E4C80-D1DC-4F3E-B4C4-162C9A57C507}" dt="2023-03-03T00:15:56.470" v="630" actId="20577"/>
        <pc:sldMkLst>
          <pc:docMk/>
          <pc:sldMk cId="0" sldId="262"/>
        </pc:sldMkLst>
        <pc:spChg chg="mod">
          <ac:chgData name="Crivelli, Dania" userId="d008c7e3-ab50-48c6-bf90-89e11ce036e5" providerId="ADAL" clId="{631E4C80-D1DC-4F3E-B4C4-162C9A57C507}" dt="2023-03-02T22:43:03.190" v="36" actId="2711"/>
          <ac:spMkLst>
            <pc:docMk/>
            <pc:sldMk cId="0" sldId="262"/>
            <ac:spMk id="2" creationId="{516AD4D0-D866-64B8-8615-A4AD9226AFA2}"/>
          </ac:spMkLst>
        </pc:spChg>
        <pc:spChg chg="mod">
          <ac:chgData name="Crivelli, Dania" userId="d008c7e3-ab50-48c6-bf90-89e11ce036e5" providerId="ADAL" clId="{631E4C80-D1DC-4F3E-B4C4-162C9A57C507}" dt="2023-03-03T00:15:56.470" v="630" actId="20577"/>
          <ac:spMkLst>
            <pc:docMk/>
            <pc:sldMk cId="0" sldId="262"/>
            <ac:spMk id="741" creationId="{00000000-0000-0000-0000-000000000000}"/>
          </ac:spMkLst>
        </pc:spChg>
        <pc:picChg chg="mod">
          <ac:chgData name="Crivelli, Dania" userId="d008c7e3-ab50-48c6-bf90-89e11ce036e5" providerId="ADAL" clId="{631E4C80-D1DC-4F3E-B4C4-162C9A57C507}" dt="2023-03-02T23:19:23.456" v="341" actId="1076"/>
          <ac:picMkLst>
            <pc:docMk/>
            <pc:sldMk cId="0" sldId="262"/>
            <ac:picMk id="1026" creationId="{E56FECBA-498E-004E-F90B-69193643B60E}"/>
          </ac:picMkLst>
        </pc:picChg>
      </pc:sldChg>
      <pc:sldChg chg="addSp modSp mod">
        <pc:chgData name="Crivelli, Dania" userId="d008c7e3-ab50-48c6-bf90-89e11ce036e5" providerId="ADAL" clId="{631E4C80-D1DC-4F3E-B4C4-162C9A57C507}" dt="2023-03-02T23:17:27.794" v="340" actId="1076"/>
        <pc:sldMkLst>
          <pc:docMk/>
          <pc:sldMk cId="0" sldId="263"/>
        </pc:sldMkLst>
        <pc:spChg chg="mod">
          <ac:chgData name="Crivelli, Dania" userId="d008c7e3-ab50-48c6-bf90-89e11ce036e5" providerId="ADAL" clId="{631E4C80-D1DC-4F3E-B4C4-162C9A57C507}" dt="2023-03-02T23:17:19.487" v="337" actId="1076"/>
          <ac:spMkLst>
            <pc:docMk/>
            <pc:sldMk cId="0" sldId="263"/>
            <ac:spMk id="857" creationId="{00000000-0000-0000-0000-000000000000}"/>
          </ac:spMkLst>
        </pc:spChg>
        <pc:spChg chg="mod">
          <ac:chgData name="Crivelli, Dania" userId="d008c7e3-ab50-48c6-bf90-89e11ce036e5" providerId="ADAL" clId="{631E4C80-D1DC-4F3E-B4C4-162C9A57C507}" dt="2023-03-02T22:55:16.613" v="157" actId="2711"/>
          <ac:spMkLst>
            <pc:docMk/>
            <pc:sldMk cId="0" sldId="263"/>
            <ac:spMk id="858" creationId="{00000000-0000-0000-0000-000000000000}"/>
          </ac:spMkLst>
        </pc:spChg>
        <pc:spChg chg="mod">
          <ac:chgData name="Crivelli, Dania" userId="d008c7e3-ab50-48c6-bf90-89e11ce036e5" providerId="ADAL" clId="{631E4C80-D1DC-4F3E-B4C4-162C9A57C507}" dt="2023-03-02T23:17:27.794" v="340" actId="1076"/>
          <ac:spMkLst>
            <pc:docMk/>
            <pc:sldMk cId="0" sldId="263"/>
            <ac:spMk id="859" creationId="{00000000-0000-0000-0000-000000000000}"/>
          </ac:spMkLst>
        </pc:spChg>
        <pc:picChg chg="add mod">
          <ac:chgData name="Crivelli, Dania" userId="d008c7e3-ab50-48c6-bf90-89e11ce036e5" providerId="ADAL" clId="{631E4C80-D1DC-4F3E-B4C4-162C9A57C507}" dt="2023-03-02T22:57:32.789" v="173" actId="207"/>
          <ac:picMkLst>
            <pc:docMk/>
            <pc:sldMk cId="0" sldId="263"/>
            <ac:picMk id="3" creationId="{FD389AE1-B766-0F6E-9041-86A8A4D45F6A}"/>
          </ac:picMkLst>
        </pc:picChg>
        <pc:picChg chg="add mod">
          <ac:chgData name="Crivelli, Dania" userId="d008c7e3-ab50-48c6-bf90-89e11ce036e5" providerId="ADAL" clId="{631E4C80-D1DC-4F3E-B4C4-162C9A57C507}" dt="2023-03-02T23:16:54.019" v="335" actId="208"/>
          <ac:picMkLst>
            <pc:docMk/>
            <pc:sldMk cId="0" sldId="263"/>
            <ac:picMk id="5" creationId="{DEC9DB57-3DDB-F613-9413-98967D87802B}"/>
          </ac:picMkLst>
        </pc:picChg>
      </pc:sldChg>
      <pc:sldChg chg="modSp mod">
        <pc:chgData name="Crivelli, Dania" userId="d008c7e3-ab50-48c6-bf90-89e11ce036e5" providerId="ADAL" clId="{631E4C80-D1DC-4F3E-B4C4-162C9A57C507}" dt="2023-03-02T23:05:10.811" v="184" actId="1076"/>
        <pc:sldMkLst>
          <pc:docMk/>
          <pc:sldMk cId="1356719225" sldId="297"/>
        </pc:sldMkLst>
        <pc:spChg chg="mod">
          <ac:chgData name="Crivelli, Dania" userId="d008c7e3-ab50-48c6-bf90-89e11ce036e5" providerId="ADAL" clId="{631E4C80-D1DC-4F3E-B4C4-162C9A57C507}" dt="2023-03-02T23:04:33.694" v="182" actId="1076"/>
          <ac:spMkLst>
            <pc:docMk/>
            <pc:sldMk cId="1356719225" sldId="297"/>
            <ac:spMk id="4" creationId="{F3659379-70ED-70B8-0373-D342984616EC}"/>
          </ac:spMkLst>
        </pc:spChg>
        <pc:spChg chg="mod">
          <ac:chgData name="Crivelli, Dania" userId="d008c7e3-ab50-48c6-bf90-89e11ce036e5" providerId="ADAL" clId="{631E4C80-D1DC-4F3E-B4C4-162C9A57C507}" dt="2023-03-02T23:04:37.310" v="183" actId="1076"/>
          <ac:spMkLst>
            <pc:docMk/>
            <pc:sldMk cId="1356719225" sldId="297"/>
            <ac:spMk id="7" creationId="{09A8190E-C8EC-A918-D79E-15700135F909}"/>
          </ac:spMkLst>
        </pc:spChg>
        <pc:spChg chg="mod">
          <ac:chgData name="Crivelli, Dania" userId="d008c7e3-ab50-48c6-bf90-89e11ce036e5" providerId="ADAL" clId="{631E4C80-D1DC-4F3E-B4C4-162C9A57C507}" dt="2023-03-02T22:43:42.616" v="41" actId="2711"/>
          <ac:spMkLst>
            <pc:docMk/>
            <pc:sldMk cId="1356719225" sldId="297"/>
            <ac:spMk id="741" creationId="{00000000-0000-0000-0000-000000000000}"/>
          </ac:spMkLst>
        </pc:spChg>
        <pc:picChg chg="mod">
          <ac:chgData name="Crivelli, Dania" userId="d008c7e3-ab50-48c6-bf90-89e11ce036e5" providerId="ADAL" clId="{631E4C80-D1DC-4F3E-B4C4-162C9A57C507}" dt="2023-03-02T23:05:10.811" v="184" actId="1076"/>
          <ac:picMkLst>
            <pc:docMk/>
            <pc:sldMk cId="1356719225" sldId="297"/>
            <ac:picMk id="3" creationId="{E107C99C-D86B-BC2B-4436-DD1B6FDFA989}"/>
          </ac:picMkLst>
        </pc:picChg>
        <pc:picChg chg="mod modCrop">
          <ac:chgData name="Crivelli, Dania" userId="d008c7e3-ab50-48c6-bf90-89e11ce036e5" providerId="ADAL" clId="{631E4C80-D1DC-4F3E-B4C4-162C9A57C507}" dt="2023-03-02T22:44:13.748" v="49" actId="732"/>
          <ac:picMkLst>
            <pc:docMk/>
            <pc:sldMk cId="1356719225" sldId="297"/>
            <ac:picMk id="6" creationId="{1D45CD46-3ED5-484E-8FF0-FCFFEF09C0DE}"/>
          </ac:picMkLst>
        </pc:picChg>
      </pc:sldChg>
      <pc:sldChg chg="modSp mod delCm modCm">
        <pc:chgData name="Crivelli, Dania" userId="d008c7e3-ab50-48c6-bf90-89e11ce036e5" providerId="ADAL" clId="{631E4C80-D1DC-4F3E-B4C4-162C9A57C507}" dt="2023-03-02T23:08:54.602" v="320" actId="1076"/>
        <pc:sldMkLst>
          <pc:docMk/>
          <pc:sldMk cId="3464723690" sldId="299"/>
        </pc:sldMkLst>
        <pc:spChg chg="mod">
          <ac:chgData name="Crivelli, Dania" userId="d008c7e3-ab50-48c6-bf90-89e11ce036e5" providerId="ADAL" clId="{631E4C80-D1DC-4F3E-B4C4-162C9A57C507}" dt="2023-03-02T23:08:09.454" v="310" actId="1076"/>
          <ac:spMkLst>
            <pc:docMk/>
            <pc:sldMk cId="3464723690" sldId="299"/>
            <ac:spMk id="2" creationId="{64F9CAA3-3ADA-C497-E611-1C7453B1C39A}"/>
          </ac:spMkLst>
        </pc:spChg>
        <pc:spChg chg="mod">
          <ac:chgData name="Crivelli, Dania" userId="d008c7e3-ab50-48c6-bf90-89e11ce036e5" providerId="ADAL" clId="{631E4C80-D1DC-4F3E-B4C4-162C9A57C507}" dt="2023-03-02T23:08:35.847" v="317" actId="20577"/>
          <ac:spMkLst>
            <pc:docMk/>
            <pc:sldMk cId="3464723690" sldId="299"/>
            <ac:spMk id="4" creationId="{8E19C08F-1A89-1558-9AFF-0C7627EFE235}"/>
          </ac:spMkLst>
        </pc:spChg>
        <pc:spChg chg="mod">
          <ac:chgData name="Crivelli, Dania" userId="d008c7e3-ab50-48c6-bf90-89e11ce036e5" providerId="ADAL" clId="{631E4C80-D1DC-4F3E-B4C4-162C9A57C507}" dt="2023-03-02T23:06:39.594" v="299" actId="1076"/>
          <ac:spMkLst>
            <pc:docMk/>
            <pc:sldMk cId="3464723690" sldId="299"/>
            <ac:spMk id="741" creationId="{00000000-0000-0000-0000-000000000000}"/>
          </ac:spMkLst>
        </pc:spChg>
        <pc:picChg chg="mod">
          <ac:chgData name="Crivelli, Dania" userId="d008c7e3-ab50-48c6-bf90-89e11ce036e5" providerId="ADAL" clId="{631E4C80-D1DC-4F3E-B4C4-162C9A57C507}" dt="2023-03-02T23:08:54.602" v="320" actId="1076"/>
          <ac:picMkLst>
            <pc:docMk/>
            <pc:sldMk cId="3464723690" sldId="299"/>
            <ac:picMk id="7" creationId="{4F65A861-FB38-081D-7C4B-D63BC23E3CF4}"/>
          </ac:picMkLst>
        </pc:picChg>
        <pc:extLst>
          <p:ext xmlns:p="http://schemas.openxmlformats.org/presentationml/2006/main" uri="{D6D511B9-2390-475A-947B-AFAB55BFBCF1}">
            <pc226:cmChg xmlns:pc226="http://schemas.microsoft.com/office/powerpoint/2022/06/main/command" chg="del mod">
              <pc226:chgData name="Crivelli, Dania" userId="d008c7e3-ab50-48c6-bf90-89e11ce036e5" providerId="ADAL" clId="{631E4C80-D1DC-4F3E-B4C4-162C9A57C507}" dt="2023-03-02T22:44:45.580" v="55"/>
              <pc2:cmMkLst xmlns:pc2="http://schemas.microsoft.com/office/powerpoint/2019/9/main/command">
                <pc:docMk/>
                <pc:sldMk cId="3464723690" sldId="299"/>
                <pc2:cmMk id="{0D894340-F275-417E-85E7-DAABC23D9D30}"/>
              </pc2:cmMkLst>
            </pc226:cmChg>
          </p:ext>
        </pc:extLst>
      </pc:sldChg>
      <pc:sldChg chg="delSp modSp mod modCm">
        <pc:chgData name="Crivelli, Dania" userId="d008c7e3-ab50-48c6-bf90-89e11ce036e5" providerId="ADAL" clId="{631E4C80-D1DC-4F3E-B4C4-162C9A57C507}" dt="2023-03-02T22:46:53.815" v="69" actId="2711"/>
        <pc:sldMkLst>
          <pc:docMk/>
          <pc:sldMk cId="270820135" sldId="300"/>
        </pc:sldMkLst>
        <pc:spChg chg="mod">
          <ac:chgData name="Crivelli, Dania" userId="d008c7e3-ab50-48c6-bf90-89e11ce036e5" providerId="ADAL" clId="{631E4C80-D1DC-4F3E-B4C4-162C9A57C507}" dt="2023-03-02T22:46:32.342" v="68" actId="2711"/>
          <ac:spMkLst>
            <pc:docMk/>
            <pc:sldMk cId="270820135" sldId="300"/>
            <ac:spMk id="5" creationId="{36C69D51-5296-14B8-726F-5FF93B184B43}"/>
          </ac:spMkLst>
        </pc:spChg>
        <pc:spChg chg="mod">
          <ac:chgData name="Crivelli, Dania" userId="d008c7e3-ab50-48c6-bf90-89e11ce036e5" providerId="ADAL" clId="{631E4C80-D1DC-4F3E-B4C4-162C9A57C507}" dt="2023-03-02T22:46:53.815" v="69" actId="2711"/>
          <ac:spMkLst>
            <pc:docMk/>
            <pc:sldMk cId="270820135" sldId="300"/>
            <ac:spMk id="741" creationId="{00000000-0000-0000-0000-000000000000}"/>
          </ac:spMkLst>
        </pc:spChg>
        <pc:picChg chg="del mod">
          <ac:chgData name="Crivelli, Dania" userId="d008c7e3-ab50-48c6-bf90-89e11ce036e5" providerId="ADAL" clId="{631E4C80-D1DC-4F3E-B4C4-162C9A57C507}" dt="2023-03-02T22:46:16.645" v="66" actId="478"/>
          <ac:picMkLst>
            <pc:docMk/>
            <pc:sldMk cId="270820135" sldId="300"/>
            <ac:picMk id="4" creationId="{5F629523-438A-3552-756B-ADF5FC07AD10}"/>
          </ac:picMkLst>
        </pc:picChg>
        <pc:extLst>
          <p:ext xmlns:p="http://schemas.openxmlformats.org/presentationml/2006/main" uri="{D6D511B9-2390-475A-947B-AFAB55BFBCF1}">
            <pc226:cmChg xmlns:pc226="http://schemas.microsoft.com/office/powerpoint/2022/06/main/command" chg="mod">
              <pc226:chgData name="Crivelli, Dania" userId="d008c7e3-ab50-48c6-bf90-89e11ce036e5" providerId="ADAL" clId="{631E4C80-D1DC-4F3E-B4C4-162C9A57C507}" dt="2023-03-02T22:45:58.514" v="64"/>
              <pc2:cmMkLst xmlns:pc2="http://schemas.microsoft.com/office/powerpoint/2019/9/main/command">
                <pc:docMk/>
                <pc:sldMk cId="270820135" sldId="300"/>
                <pc2:cmMk id="{E62DDDF3-6578-416F-A124-DC36FD9422E8}"/>
              </pc2:cmMkLst>
            </pc226:cmChg>
          </p:ext>
        </pc:extLst>
      </pc:sldChg>
      <pc:sldChg chg="addSp delSp modSp mod">
        <pc:chgData name="Crivelli, Dania" userId="d008c7e3-ab50-48c6-bf90-89e11ce036e5" providerId="ADAL" clId="{631E4C80-D1DC-4F3E-B4C4-162C9A57C507}" dt="2023-03-02T23:06:33.942" v="298" actId="1076"/>
        <pc:sldMkLst>
          <pc:docMk/>
          <pc:sldMk cId="1697337222" sldId="304"/>
        </pc:sldMkLst>
        <pc:spChg chg="add mod">
          <ac:chgData name="Crivelli, Dania" userId="d008c7e3-ab50-48c6-bf90-89e11ce036e5" providerId="ADAL" clId="{631E4C80-D1DC-4F3E-B4C4-162C9A57C507}" dt="2023-03-02T23:05:49.964" v="189" actId="208"/>
          <ac:spMkLst>
            <pc:docMk/>
            <pc:sldMk cId="1697337222" sldId="304"/>
            <ac:spMk id="2" creationId="{31D0536B-CE95-1ADA-BA6E-C8C2A8A22291}"/>
          </ac:spMkLst>
        </pc:spChg>
        <pc:spChg chg="add mod">
          <ac:chgData name="Crivelli, Dania" userId="d008c7e3-ab50-48c6-bf90-89e11ce036e5" providerId="ADAL" clId="{631E4C80-D1DC-4F3E-B4C4-162C9A57C507}" dt="2023-03-02T23:06:33.942" v="298" actId="1076"/>
          <ac:spMkLst>
            <pc:docMk/>
            <pc:sldMk cId="1697337222" sldId="304"/>
            <ac:spMk id="3" creationId="{90C9ABFA-07AE-EEC1-6F05-ADB875A9637A}"/>
          </ac:spMkLst>
        </pc:spChg>
        <pc:spChg chg="del mod">
          <ac:chgData name="Crivelli, Dania" userId="d008c7e3-ab50-48c6-bf90-89e11ce036e5" providerId="ADAL" clId="{631E4C80-D1DC-4F3E-B4C4-162C9A57C507}" dt="2023-03-02T23:04:05.906" v="181" actId="478"/>
          <ac:spMkLst>
            <pc:docMk/>
            <pc:sldMk cId="1697337222" sldId="304"/>
            <ac:spMk id="4" creationId="{F3659379-70ED-70B8-0373-D342984616EC}"/>
          </ac:spMkLst>
        </pc:spChg>
        <pc:spChg chg="mod">
          <ac:chgData name="Crivelli, Dania" userId="d008c7e3-ab50-48c6-bf90-89e11ce036e5" providerId="ADAL" clId="{631E4C80-D1DC-4F3E-B4C4-162C9A57C507}" dt="2023-03-02T22:44:25.411" v="52" actId="113"/>
          <ac:spMkLst>
            <pc:docMk/>
            <pc:sldMk cId="1697337222" sldId="304"/>
            <ac:spMk id="741" creationId="{00000000-0000-0000-0000-000000000000}"/>
          </ac:spMkLst>
        </pc:spChg>
        <pc:picChg chg="mod">
          <ac:chgData name="Crivelli, Dania" userId="d008c7e3-ab50-48c6-bf90-89e11ce036e5" providerId="ADAL" clId="{631E4C80-D1DC-4F3E-B4C4-162C9A57C507}" dt="2023-03-02T22:44:36.653" v="53" actId="1076"/>
          <ac:picMkLst>
            <pc:docMk/>
            <pc:sldMk cId="1697337222" sldId="304"/>
            <ac:picMk id="8" creationId="{ACC9707D-4830-6F60-D542-419DE5F7F852}"/>
          </ac:picMkLst>
        </pc:picChg>
      </pc:sldChg>
      <pc:sldChg chg="modSp mod">
        <pc:chgData name="Crivelli, Dania" userId="d008c7e3-ab50-48c6-bf90-89e11ce036e5" providerId="ADAL" clId="{631E4C80-D1DC-4F3E-B4C4-162C9A57C507}" dt="2023-03-02T23:10:08.645" v="329" actId="20577"/>
        <pc:sldMkLst>
          <pc:docMk/>
          <pc:sldMk cId="2876272523" sldId="306"/>
        </pc:sldMkLst>
        <pc:spChg chg="mod">
          <ac:chgData name="Crivelli, Dania" userId="d008c7e3-ab50-48c6-bf90-89e11ce036e5" providerId="ADAL" clId="{631E4C80-D1DC-4F3E-B4C4-162C9A57C507}" dt="2023-03-02T23:10:08.645" v="329" actId="20577"/>
          <ac:spMkLst>
            <pc:docMk/>
            <pc:sldMk cId="2876272523" sldId="306"/>
            <ac:spMk id="2" creationId="{64F9CAA3-3ADA-C497-E611-1C7453B1C39A}"/>
          </ac:spMkLst>
        </pc:spChg>
        <pc:spChg chg="mod">
          <ac:chgData name="Crivelli, Dania" userId="d008c7e3-ab50-48c6-bf90-89e11ce036e5" providerId="ADAL" clId="{631E4C80-D1DC-4F3E-B4C4-162C9A57C507}" dt="2023-03-02T23:09:16.517" v="323" actId="20577"/>
          <ac:spMkLst>
            <pc:docMk/>
            <pc:sldMk cId="2876272523" sldId="306"/>
            <ac:spMk id="741" creationId="{00000000-0000-0000-0000-000000000000}"/>
          </ac:spMkLst>
        </pc:spChg>
      </pc:sldChg>
      <pc:sldChg chg="addSp delSp modSp mod">
        <pc:chgData name="Crivelli, Dania" userId="d008c7e3-ab50-48c6-bf90-89e11ce036e5" providerId="ADAL" clId="{631E4C80-D1DC-4F3E-B4C4-162C9A57C507}" dt="2023-03-02T22:51:04.968" v="129" actId="20577"/>
        <pc:sldMkLst>
          <pc:docMk/>
          <pc:sldMk cId="2421418614" sldId="307"/>
        </pc:sldMkLst>
        <pc:spChg chg="add mod">
          <ac:chgData name="Crivelli, Dania" userId="d008c7e3-ab50-48c6-bf90-89e11ce036e5" providerId="ADAL" clId="{631E4C80-D1DC-4F3E-B4C4-162C9A57C507}" dt="2023-03-02T22:51:04.968" v="129" actId="20577"/>
          <ac:spMkLst>
            <pc:docMk/>
            <pc:sldMk cId="2421418614" sldId="307"/>
            <ac:spMk id="2" creationId="{F26C6AA4-8807-E688-7EEB-736CF0B0044F}"/>
          </ac:spMkLst>
        </pc:spChg>
        <pc:spChg chg="mod">
          <ac:chgData name="Crivelli, Dania" userId="d008c7e3-ab50-48c6-bf90-89e11ce036e5" providerId="ADAL" clId="{631E4C80-D1DC-4F3E-B4C4-162C9A57C507}" dt="2023-03-02T22:50:21.114" v="125" actId="1076"/>
          <ac:spMkLst>
            <pc:docMk/>
            <pc:sldMk cId="2421418614" sldId="307"/>
            <ac:spMk id="5" creationId="{36C69D51-5296-14B8-726F-5FF93B184B43}"/>
          </ac:spMkLst>
        </pc:spChg>
        <pc:spChg chg="del mod">
          <ac:chgData name="Crivelli, Dania" userId="d008c7e3-ab50-48c6-bf90-89e11ce036e5" providerId="ADAL" clId="{631E4C80-D1DC-4F3E-B4C4-162C9A57C507}" dt="2023-03-02T22:50:15.276" v="123" actId="478"/>
          <ac:spMkLst>
            <pc:docMk/>
            <pc:sldMk cId="2421418614" sldId="307"/>
            <ac:spMk id="6" creationId="{57B8F9AC-0F1C-A393-0B00-819A5B325F54}"/>
          </ac:spMkLst>
        </pc:spChg>
        <pc:picChg chg="mod">
          <ac:chgData name="Crivelli, Dania" userId="d008c7e3-ab50-48c6-bf90-89e11ce036e5" providerId="ADAL" clId="{631E4C80-D1DC-4F3E-B4C4-162C9A57C507}" dt="2023-03-02T22:49:29.527" v="116" actId="1076"/>
          <ac:picMkLst>
            <pc:docMk/>
            <pc:sldMk cId="2421418614" sldId="307"/>
            <ac:picMk id="3" creationId="{43356223-D52F-F1DB-BFE1-E51806ABB4B6}"/>
          </ac:picMkLst>
        </pc:picChg>
      </pc:sldChg>
      <pc:sldChg chg="modSp mod">
        <pc:chgData name="Crivelli, Dania" userId="d008c7e3-ab50-48c6-bf90-89e11ce036e5" providerId="ADAL" clId="{631E4C80-D1DC-4F3E-B4C4-162C9A57C507}" dt="2023-03-02T22:47:02.690" v="70" actId="2711"/>
        <pc:sldMkLst>
          <pc:docMk/>
          <pc:sldMk cId="2497288115" sldId="308"/>
        </pc:sldMkLst>
        <pc:spChg chg="mod">
          <ac:chgData name="Crivelli, Dania" userId="d008c7e3-ab50-48c6-bf90-89e11ce036e5" providerId="ADAL" clId="{631E4C80-D1DC-4F3E-B4C4-162C9A57C507}" dt="2023-03-02T22:47:02.690" v="70" actId="2711"/>
          <ac:spMkLst>
            <pc:docMk/>
            <pc:sldMk cId="2497288115" sldId="308"/>
            <ac:spMk id="405" creationId="{00000000-0000-0000-0000-000000000000}"/>
          </ac:spMkLst>
        </pc:spChg>
      </pc:sldChg>
      <pc:sldChg chg="addSp delSp modSp mod">
        <pc:chgData name="Crivelli, Dania" userId="d008c7e3-ab50-48c6-bf90-89e11ce036e5" providerId="ADAL" clId="{631E4C80-D1DC-4F3E-B4C4-162C9A57C507}" dt="2023-03-02T23:33:33.325" v="561" actId="1035"/>
        <pc:sldMkLst>
          <pc:docMk/>
          <pc:sldMk cId="1963175228" sldId="309"/>
        </pc:sldMkLst>
        <pc:spChg chg="add mod">
          <ac:chgData name="Crivelli, Dania" userId="d008c7e3-ab50-48c6-bf90-89e11ce036e5" providerId="ADAL" clId="{631E4C80-D1DC-4F3E-B4C4-162C9A57C507}" dt="2023-03-02T23:16:05.897" v="332" actId="1076"/>
          <ac:spMkLst>
            <pc:docMk/>
            <pc:sldMk cId="1963175228" sldId="309"/>
            <ac:spMk id="2" creationId="{0FBF9DE5-4158-10DE-F2C2-DA16C5308DA1}"/>
          </ac:spMkLst>
        </pc:spChg>
        <pc:spChg chg="add mod">
          <ac:chgData name="Crivelli, Dania" userId="d008c7e3-ab50-48c6-bf90-89e11ce036e5" providerId="ADAL" clId="{631E4C80-D1DC-4F3E-B4C4-162C9A57C507}" dt="2023-03-02T23:33:04.135" v="554" actId="207"/>
          <ac:spMkLst>
            <pc:docMk/>
            <pc:sldMk cId="1963175228" sldId="309"/>
            <ac:spMk id="3" creationId="{13D666C8-859D-6DF1-6A0E-C1D11D1395DC}"/>
          </ac:spMkLst>
        </pc:spChg>
        <pc:spChg chg="mod">
          <ac:chgData name="Crivelli, Dania" userId="d008c7e3-ab50-48c6-bf90-89e11ce036e5" providerId="ADAL" clId="{631E4C80-D1DC-4F3E-B4C4-162C9A57C507}" dt="2023-03-02T23:16:10.127" v="333" actId="1076"/>
          <ac:spMkLst>
            <pc:docMk/>
            <pc:sldMk cId="1963175228" sldId="309"/>
            <ac:spMk id="5" creationId="{36C69D51-5296-14B8-726F-5FF93B184B43}"/>
          </ac:spMkLst>
        </pc:spChg>
        <pc:spChg chg="del">
          <ac:chgData name="Crivelli, Dania" userId="d008c7e3-ab50-48c6-bf90-89e11ce036e5" providerId="ADAL" clId="{631E4C80-D1DC-4F3E-B4C4-162C9A57C507}" dt="2023-03-02T22:53:40.437" v="142" actId="478"/>
          <ac:spMkLst>
            <pc:docMk/>
            <pc:sldMk cId="1963175228" sldId="309"/>
            <ac:spMk id="6" creationId="{F120D6B6-96B7-C157-75B2-ECF738D32354}"/>
          </ac:spMkLst>
        </pc:spChg>
        <pc:spChg chg="add mod">
          <ac:chgData name="Crivelli, Dania" userId="d008c7e3-ab50-48c6-bf90-89e11ce036e5" providerId="ADAL" clId="{631E4C80-D1DC-4F3E-B4C4-162C9A57C507}" dt="2023-03-02T23:33:33.325" v="561" actId="1035"/>
          <ac:spMkLst>
            <pc:docMk/>
            <pc:sldMk cId="1963175228" sldId="309"/>
            <ac:spMk id="7" creationId="{D498AFC6-D9FB-72BB-121C-C05A7DAD3802}"/>
          </ac:spMkLst>
        </pc:spChg>
        <pc:picChg chg="mod modCrop">
          <ac:chgData name="Crivelli, Dania" userId="d008c7e3-ab50-48c6-bf90-89e11ce036e5" providerId="ADAL" clId="{631E4C80-D1DC-4F3E-B4C4-162C9A57C507}" dt="2023-03-02T23:33:12.843" v="557" actId="1076"/>
          <ac:picMkLst>
            <pc:docMk/>
            <pc:sldMk cId="1963175228" sldId="309"/>
            <ac:picMk id="4" creationId="{632BD4F4-4E42-9DF5-2F16-FFB1BEB85D79}"/>
          </ac:picMkLst>
        </pc:picChg>
      </pc:sldChg>
      <pc:sldChg chg="addSp delSp modSp mod">
        <pc:chgData name="Crivelli, Dania" userId="d008c7e3-ab50-48c6-bf90-89e11ce036e5" providerId="ADAL" clId="{631E4C80-D1DC-4F3E-B4C4-162C9A57C507}" dt="2023-03-02T22:54:15.204" v="145" actId="1076"/>
        <pc:sldMkLst>
          <pc:docMk/>
          <pc:sldMk cId="1015865572" sldId="310"/>
        </pc:sldMkLst>
        <pc:spChg chg="add mod">
          <ac:chgData name="Crivelli, Dania" userId="d008c7e3-ab50-48c6-bf90-89e11ce036e5" providerId="ADAL" clId="{631E4C80-D1DC-4F3E-B4C4-162C9A57C507}" dt="2023-03-02T22:53:04.405" v="135" actId="20577"/>
          <ac:spMkLst>
            <pc:docMk/>
            <pc:sldMk cId="1015865572" sldId="310"/>
            <ac:spMk id="2" creationId="{38FECC00-9392-FE61-F105-D1081CF216FE}"/>
          </ac:spMkLst>
        </pc:spChg>
        <pc:spChg chg="mod">
          <ac:chgData name="Crivelli, Dania" userId="d008c7e3-ab50-48c6-bf90-89e11ce036e5" providerId="ADAL" clId="{631E4C80-D1DC-4F3E-B4C4-162C9A57C507}" dt="2023-03-02T22:54:15.204" v="145" actId="1076"/>
          <ac:spMkLst>
            <pc:docMk/>
            <pc:sldMk cId="1015865572" sldId="310"/>
            <ac:spMk id="5" creationId="{36C69D51-5296-14B8-726F-5FF93B184B43}"/>
          </ac:spMkLst>
        </pc:spChg>
        <pc:spChg chg="del">
          <ac:chgData name="Crivelli, Dania" userId="d008c7e3-ab50-48c6-bf90-89e11ce036e5" providerId="ADAL" clId="{631E4C80-D1DC-4F3E-B4C4-162C9A57C507}" dt="2023-03-02T22:53:07.105" v="136" actId="478"/>
          <ac:spMkLst>
            <pc:docMk/>
            <pc:sldMk cId="1015865572" sldId="310"/>
            <ac:spMk id="8" creationId="{43CC1E63-9819-2CA2-58D3-B93117FD7C49}"/>
          </ac:spMkLst>
        </pc:spChg>
        <pc:picChg chg="mod">
          <ac:chgData name="Crivelli, Dania" userId="d008c7e3-ab50-48c6-bf90-89e11ce036e5" providerId="ADAL" clId="{631E4C80-D1DC-4F3E-B4C4-162C9A57C507}" dt="2023-03-02T22:51:15.184" v="132" actId="1076"/>
          <ac:picMkLst>
            <pc:docMk/>
            <pc:sldMk cId="1015865572" sldId="310"/>
            <ac:picMk id="7" creationId="{41CBC5A4-3949-C89F-CBDA-B17B03627AFF}"/>
          </ac:picMkLst>
        </pc:picChg>
      </pc:sldChg>
      <pc:sldChg chg="addSp delSp modSp mod">
        <pc:chgData name="Crivelli, Dania" userId="d008c7e3-ab50-48c6-bf90-89e11ce036e5" providerId="ADAL" clId="{631E4C80-D1DC-4F3E-B4C4-162C9A57C507}" dt="2023-03-02T23:34:54.262" v="562" actId="1076"/>
        <pc:sldMkLst>
          <pc:docMk/>
          <pc:sldMk cId="2683537323" sldId="311"/>
        </pc:sldMkLst>
        <pc:spChg chg="add mod">
          <ac:chgData name="Crivelli, Dania" userId="d008c7e3-ab50-48c6-bf90-89e11ce036e5" providerId="ADAL" clId="{631E4C80-D1DC-4F3E-B4C4-162C9A57C507}" dt="2023-03-02T23:34:54.262" v="562" actId="1076"/>
          <ac:spMkLst>
            <pc:docMk/>
            <pc:sldMk cId="2683537323" sldId="311"/>
            <ac:spMk id="2" creationId="{8A936280-B54C-4CFC-9693-C938B1F138A5}"/>
          </ac:spMkLst>
        </pc:spChg>
        <pc:spChg chg="mod">
          <ac:chgData name="Crivelli, Dania" userId="d008c7e3-ab50-48c6-bf90-89e11ce036e5" providerId="ADAL" clId="{631E4C80-D1DC-4F3E-B4C4-162C9A57C507}" dt="2023-03-02T22:55:02.968" v="156" actId="2711"/>
          <ac:spMkLst>
            <pc:docMk/>
            <pc:sldMk cId="2683537323" sldId="311"/>
            <ac:spMk id="5" creationId="{36C69D51-5296-14B8-726F-5FF93B184B43}"/>
          </ac:spMkLst>
        </pc:spChg>
        <pc:spChg chg="del">
          <ac:chgData name="Crivelli, Dania" userId="d008c7e3-ab50-48c6-bf90-89e11ce036e5" providerId="ADAL" clId="{631E4C80-D1DC-4F3E-B4C4-162C9A57C507}" dt="2023-03-02T22:54:37.321" v="146" actId="478"/>
          <ac:spMkLst>
            <pc:docMk/>
            <pc:sldMk cId="2683537323" sldId="311"/>
            <ac:spMk id="8" creationId="{43CC1E63-9819-2CA2-58D3-B93117FD7C49}"/>
          </ac:spMkLst>
        </pc:spChg>
        <pc:picChg chg="mod">
          <ac:chgData name="Crivelli, Dania" userId="d008c7e3-ab50-48c6-bf90-89e11ce036e5" providerId="ADAL" clId="{631E4C80-D1DC-4F3E-B4C4-162C9A57C507}" dt="2023-03-02T22:54:50.274" v="152" actId="1076"/>
          <ac:picMkLst>
            <pc:docMk/>
            <pc:sldMk cId="2683537323" sldId="311"/>
            <ac:picMk id="3" creationId="{0BB01AC5-BDEE-58CD-0D03-245C9A032CB8}"/>
          </ac:picMkLst>
        </pc:picChg>
      </pc:sldChg>
      <pc:sldChg chg="addSp modSp mod">
        <pc:chgData name="Crivelli, Dania" userId="d008c7e3-ab50-48c6-bf90-89e11ce036e5" providerId="ADAL" clId="{631E4C80-D1DC-4F3E-B4C4-162C9A57C507}" dt="2023-03-03T00:11:15.216" v="583" actId="20577"/>
        <pc:sldMkLst>
          <pc:docMk/>
          <pc:sldMk cId="3770182173" sldId="312"/>
        </pc:sldMkLst>
        <pc:spChg chg="add mod">
          <ac:chgData name="Crivelli, Dania" userId="d008c7e3-ab50-48c6-bf90-89e11ce036e5" providerId="ADAL" clId="{631E4C80-D1DC-4F3E-B4C4-162C9A57C507}" dt="2023-03-03T00:11:15.216" v="583" actId="20577"/>
          <ac:spMkLst>
            <pc:docMk/>
            <pc:sldMk cId="3770182173" sldId="312"/>
            <ac:spMk id="3" creationId="{6870C41C-8BE7-86F5-EA74-337C74D0ACC1}"/>
          </ac:spMkLst>
        </pc:spChg>
        <pc:picChg chg="mod">
          <ac:chgData name="Crivelli, Dania" userId="d008c7e3-ab50-48c6-bf90-89e11ce036e5" providerId="ADAL" clId="{631E4C80-D1DC-4F3E-B4C4-162C9A57C507}" dt="2023-03-02T23:27:29.712" v="348" actId="1076"/>
          <ac:picMkLst>
            <pc:docMk/>
            <pc:sldMk cId="3770182173" sldId="312"/>
            <ac:picMk id="2" creationId="{3314F939-E53D-C141-C0E8-5F0E5A0452CC}"/>
          </ac:picMkLst>
        </pc:picChg>
      </pc:sldChg>
    </pc:docChg>
  </pc:docChgLst>
</pc:chgInfo>
</file>

<file path=ppt/comments/modernComment_12C_10246327.xml><?xml version="1.0" encoding="utf-8"?>
<p188:cmLst xmlns:a="http://schemas.openxmlformats.org/drawingml/2006/main" xmlns:r="http://schemas.openxmlformats.org/officeDocument/2006/relationships" xmlns:p188="http://schemas.microsoft.com/office/powerpoint/2018/8/main">
  <p188:cm id="{E62DDDF3-6578-416F-A124-DC36FD9422E8}" authorId="{D72AC4CB-8F53-EA1C-17C0-DE0D22D65D0F}" status="resolved" created="2023-03-02T02:17:41.607" complete="100000">
    <pc:sldMkLst xmlns:pc="http://schemas.microsoft.com/office/powerpoint/2013/main/command">
      <pc:docMk/>
      <pc:sldMk cId="270820135" sldId="300"/>
    </pc:sldMkLst>
    <p188:txBody>
      <a:bodyPr/>
      <a:lstStyle/>
      <a:p>
        <a:r>
          <a:rPr lang="en-US"/>
          <a:t>Explain the linear regression</a:t>
        </a:r>
      </a:p>
    </p188:txBody>
  </p188:cm>
</p188: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jpg>
</file>

<file path=ppt/media/image20.sv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02858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83414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46290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30456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856384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071103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704377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561508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03929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6894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11037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76325" y="1863600"/>
            <a:ext cx="4962600" cy="14163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a:p>
        </p:txBody>
      </p:sp>
      <p:sp>
        <p:nvSpPr>
          <p:cNvPr id="11" name="Google Shape;11;p2"/>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4" name="Google Shape;14;p3"/>
          <p:cNvSpPr txBox="1">
            <a:spLocks noGrp="1"/>
          </p:cNvSpPr>
          <p:nvPr>
            <p:ph type="subTitle" idx="1"/>
          </p:nvPr>
        </p:nvSpPr>
        <p:spPr>
          <a:xfrm>
            <a:off x="1085850" y="3287726"/>
            <a:ext cx="4676700" cy="3837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8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15" name="Google Shape;15;p3"/>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sp>
        <p:nvSpPr>
          <p:cNvPr id="23" name="Google Shape;23;p5"/>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6" name="Google Shape;26;p5"/>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55600">
              <a:spcBef>
                <a:spcPts val="600"/>
              </a:spcBef>
              <a:spcAft>
                <a:spcPts val="0"/>
              </a:spcAft>
              <a:buSzPts val="2000"/>
              <a:buChar char="▹"/>
              <a:defRPr/>
            </a:lvl4pPr>
            <a:lvl5pPr marL="2286000" lvl="4" indent="-355600">
              <a:spcBef>
                <a:spcPts val="600"/>
              </a:spcBef>
              <a:spcAft>
                <a:spcPts val="0"/>
              </a:spcAft>
              <a:buSzPts val="2000"/>
              <a:buChar char="▹"/>
              <a:defRPr/>
            </a:lvl5pPr>
            <a:lvl6pPr marL="2743200" lvl="5" indent="-355600">
              <a:spcBef>
                <a:spcPts val="600"/>
              </a:spcBef>
              <a:spcAft>
                <a:spcPts val="0"/>
              </a:spcAft>
              <a:buSzPts val="2000"/>
              <a:buChar char="▹"/>
              <a:defRPr/>
            </a:lvl6pPr>
            <a:lvl7pPr marL="3200400" lvl="6" indent="-355600">
              <a:spcBef>
                <a:spcPts val="600"/>
              </a:spcBef>
              <a:spcAft>
                <a:spcPts val="0"/>
              </a:spcAft>
              <a:buSzPts val="2000"/>
              <a:buChar char="▹"/>
              <a:defRPr/>
            </a:lvl7pPr>
            <a:lvl8pPr marL="3657600" lvl="7" indent="-355600">
              <a:spcBef>
                <a:spcPts val="600"/>
              </a:spcBef>
              <a:spcAft>
                <a:spcPts val="0"/>
              </a:spcAft>
              <a:buSzPts val="2000"/>
              <a:buChar char="▹"/>
              <a:defRPr/>
            </a:lvl8pPr>
            <a:lvl9pPr marL="4114800" lvl="8" indent="-355600">
              <a:spcBef>
                <a:spcPts val="600"/>
              </a:spcBef>
              <a:spcAft>
                <a:spcPts val="0"/>
              </a:spcAft>
              <a:buSzPts val="2000"/>
              <a:buChar char="▹"/>
              <a:defRPr/>
            </a:lvl9pPr>
          </a:lstStyle>
          <a:p>
            <a:endParaRPr/>
          </a:p>
        </p:txBody>
      </p:sp>
      <p:sp>
        <p:nvSpPr>
          <p:cNvPr id="27" name="Google Shape;27;p5"/>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sp>
        <p:nvSpPr>
          <p:cNvPr id="29" name="Google Shape;29;p6"/>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6"/>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2" name="Google Shape;32;p6"/>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3" name="Google Shape;33;p6"/>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4" name="Google Shape;34;p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0"/>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dark">
  <p:cSld name="BLANK_1">
    <p:bg>
      <p:bgPr>
        <a:gradFill>
          <a:gsLst>
            <a:gs pos="0">
              <a:schemeClr val="accent1"/>
            </a:gs>
            <a:gs pos="50000">
              <a:schemeClr val="accent1"/>
            </a:gs>
            <a:gs pos="100000">
              <a:schemeClr val="accent2"/>
            </a:gs>
          </a:gsLst>
          <a:lin ang="16200038" scaled="0"/>
        </a:gradFill>
        <a:effectLst/>
      </p:bgPr>
    </p:bg>
    <p:spTree>
      <p:nvGrpSpPr>
        <p:cNvPr id="1" name="Shape 56"/>
        <p:cNvGrpSpPr/>
        <p:nvPr/>
      </p:nvGrpSpPr>
      <p:grpSpPr>
        <a:xfrm>
          <a:off x="0" y="0"/>
          <a:ext cx="0" cy="0"/>
          <a:chOff x="0" y="0"/>
          <a:chExt cx="0" cy="0"/>
        </a:xfrm>
      </p:grpSpPr>
      <p:sp>
        <p:nvSpPr>
          <p:cNvPr id="57" name="Google Shape;57;p11"/>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rtl="0">
              <a:buNone/>
              <a:defRPr>
                <a:solidFill>
                  <a:schemeClr val="accent2"/>
                </a:solidFill>
              </a:defRPr>
            </a:lvl1pPr>
            <a:lvl2pPr lvl="1" rtl="0">
              <a:buNone/>
              <a:defRPr>
                <a:solidFill>
                  <a:schemeClr val="accent2"/>
                </a:solidFill>
              </a:defRPr>
            </a:lvl2pPr>
            <a:lvl3pPr lvl="2" rtl="0">
              <a:buNone/>
              <a:defRPr>
                <a:solidFill>
                  <a:schemeClr val="accent2"/>
                </a:solidFill>
              </a:defRPr>
            </a:lvl3pPr>
            <a:lvl4pPr lvl="3" rtl="0">
              <a:buNone/>
              <a:defRPr>
                <a:solidFill>
                  <a:schemeClr val="accent2"/>
                </a:solidFill>
              </a:defRPr>
            </a:lvl4pPr>
            <a:lvl5pPr lvl="4" rtl="0">
              <a:buNone/>
              <a:defRPr>
                <a:solidFill>
                  <a:schemeClr val="accent2"/>
                </a:solidFill>
              </a:defRPr>
            </a:lvl5pPr>
            <a:lvl6pPr lvl="5" rtl="0">
              <a:buNone/>
              <a:defRPr>
                <a:solidFill>
                  <a:schemeClr val="accent2"/>
                </a:solidFill>
              </a:defRPr>
            </a:lvl6pPr>
            <a:lvl7pPr lvl="6" rtl="0">
              <a:buNone/>
              <a:defRPr>
                <a:solidFill>
                  <a:schemeClr val="accent2"/>
                </a:solidFill>
              </a:defRPr>
            </a:lvl7pPr>
            <a:lvl8pPr lvl="7" rtl="0">
              <a:buNone/>
              <a:defRPr>
                <a:solidFill>
                  <a:schemeClr val="accent2"/>
                </a:solidFill>
              </a:defRPr>
            </a:lvl8pPr>
            <a:lvl9pPr lvl="8" rtl="0">
              <a:buNone/>
              <a:defRPr>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1pPr>
            <a:lvl2pPr lvl="1">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2pPr>
            <a:lvl3pPr lvl="2">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3pPr>
            <a:lvl4pPr lvl="3">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4pPr>
            <a:lvl5pPr lvl="4">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5pPr>
            <a:lvl6pPr lvl="5">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6pPr>
            <a:lvl7pPr lvl="6">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7pPr>
            <a:lvl8pPr lvl="7">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8pPr>
            <a:lvl9pPr lvl="8">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lvl="0" algn="r">
              <a:buNone/>
              <a:defRPr sz="1200">
                <a:solidFill>
                  <a:schemeClr val="lt1"/>
                </a:solidFill>
                <a:latin typeface="Barlow Light"/>
                <a:ea typeface="Barlow Light"/>
                <a:cs typeface="Barlow Light"/>
                <a:sym typeface="Barlow Light"/>
              </a:defRPr>
            </a:lvl1pPr>
            <a:lvl2pPr lvl="1" algn="r">
              <a:buNone/>
              <a:defRPr sz="1200">
                <a:solidFill>
                  <a:schemeClr val="lt1"/>
                </a:solidFill>
                <a:latin typeface="Barlow Light"/>
                <a:ea typeface="Barlow Light"/>
                <a:cs typeface="Barlow Light"/>
                <a:sym typeface="Barlow Light"/>
              </a:defRPr>
            </a:lvl2pPr>
            <a:lvl3pPr lvl="2" algn="r">
              <a:buNone/>
              <a:defRPr sz="1200">
                <a:solidFill>
                  <a:schemeClr val="lt1"/>
                </a:solidFill>
                <a:latin typeface="Barlow Light"/>
                <a:ea typeface="Barlow Light"/>
                <a:cs typeface="Barlow Light"/>
                <a:sym typeface="Barlow Light"/>
              </a:defRPr>
            </a:lvl3pPr>
            <a:lvl4pPr lvl="3" algn="r">
              <a:buNone/>
              <a:defRPr sz="1200">
                <a:solidFill>
                  <a:schemeClr val="lt1"/>
                </a:solidFill>
                <a:latin typeface="Barlow Light"/>
                <a:ea typeface="Barlow Light"/>
                <a:cs typeface="Barlow Light"/>
                <a:sym typeface="Barlow Light"/>
              </a:defRPr>
            </a:lvl4pPr>
            <a:lvl5pPr lvl="4" algn="r">
              <a:buNone/>
              <a:defRPr sz="1200">
                <a:solidFill>
                  <a:schemeClr val="lt1"/>
                </a:solidFill>
                <a:latin typeface="Barlow Light"/>
                <a:ea typeface="Barlow Light"/>
                <a:cs typeface="Barlow Light"/>
                <a:sym typeface="Barlow Light"/>
              </a:defRPr>
            </a:lvl5pPr>
            <a:lvl6pPr lvl="5" algn="r">
              <a:buNone/>
              <a:defRPr sz="1200">
                <a:solidFill>
                  <a:schemeClr val="lt1"/>
                </a:solidFill>
                <a:latin typeface="Barlow Light"/>
                <a:ea typeface="Barlow Light"/>
                <a:cs typeface="Barlow Light"/>
                <a:sym typeface="Barlow Light"/>
              </a:defRPr>
            </a:lvl6pPr>
            <a:lvl7pPr lvl="6" algn="r">
              <a:buNone/>
              <a:defRPr sz="1200">
                <a:solidFill>
                  <a:schemeClr val="lt1"/>
                </a:solidFill>
                <a:latin typeface="Barlow Light"/>
                <a:ea typeface="Barlow Light"/>
                <a:cs typeface="Barlow Light"/>
                <a:sym typeface="Barlow Light"/>
              </a:defRPr>
            </a:lvl7pPr>
            <a:lvl8pPr lvl="7" algn="r">
              <a:buNone/>
              <a:defRPr sz="1200">
                <a:solidFill>
                  <a:schemeClr val="lt1"/>
                </a:solidFill>
                <a:latin typeface="Barlow Light"/>
                <a:ea typeface="Barlow Light"/>
                <a:cs typeface="Barlow Light"/>
                <a:sym typeface="Barlow Light"/>
              </a:defRPr>
            </a:lvl8pPr>
            <a:lvl9pPr lvl="8" algn="r">
              <a:buNone/>
              <a:defRPr sz="1200">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6" r:id="rId5"/>
    <p:sldLayoutId id="2147483657"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microsoft.com/office/2018/10/relationships/comments" Target="../comments/modernComment_12C_10246327.xml"/><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pSp>
        <p:nvGrpSpPr>
          <p:cNvPr id="63" name="Google Shape;63;p12"/>
          <p:cNvGrpSpPr/>
          <p:nvPr/>
        </p:nvGrpSpPr>
        <p:grpSpPr>
          <a:xfrm>
            <a:off x="5122427" y="668001"/>
            <a:ext cx="3841143" cy="3893303"/>
            <a:chOff x="5122427" y="668001"/>
            <a:chExt cx="3841143" cy="3893303"/>
          </a:xfrm>
        </p:grpSpPr>
        <p:grpSp>
          <p:nvGrpSpPr>
            <p:cNvPr id="64" name="Google Shape;64;p12"/>
            <p:cNvGrpSpPr/>
            <p:nvPr/>
          </p:nvGrpSpPr>
          <p:grpSpPr>
            <a:xfrm>
              <a:off x="5144045" y="893590"/>
              <a:ext cx="2833667" cy="2964311"/>
              <a:chOff x="3860721" y="1330073"/>
              <a:chExt cx="3544299" cy="3707706"/>
            </a:xfrm>
          </p:grpSpPr>
          <p:sp>
            <p:nvSpPr>
              <p:cNvPr id="65" name="Google Shape;65;p12"/>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2"/>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2"/>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2"/>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12"/>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12"/>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12"/>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12"/>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12"/>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2"/>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2"/>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12"/>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2"/>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2"/>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2"/>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2"/>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2"/>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2"/>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2"/>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12"/>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12"/>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2"/>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2"/>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2"/>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2"/>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2"/>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2"/>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2"/>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2"/>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2"/>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2"/>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12"/>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2"/>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2"/>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2"/>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2"/>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2"/>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2"/>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2"/>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2"/>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2"/>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12"/>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12"/>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12"/>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2"/>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2"/>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2"/>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2"/>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2"/>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12"/>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12"/>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2"/>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2"/>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2"/>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2"/>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2"/>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2"/>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2"/>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2"/>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2"/>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2"/>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2"/>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2"/>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2"/>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2"/>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2"/>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2"/>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2"/>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2"/>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2"/>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2"/>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2"/>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2"/>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2"/>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2"/>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2"/>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2"/>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2"/>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2"/>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2"/>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2"/>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2"/>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2"/>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2"/>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2"/>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2"/>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2"/>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2"/>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2"/>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2"/>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2"/>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2"/>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2"/>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12"/>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12"/>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12"/>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2"/>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2"/>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2"/>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2"/>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2"/>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2"/>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2"/>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2"/>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2"/>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2"/>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2"/>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2" name="Google Shape;172;p12"/>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2"/>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2"/>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2"/>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2"/>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2"/>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2"/>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12"/>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2"/>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2"/>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2"/>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2"/>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2"/>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2"/>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2"/>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2"/>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2"/>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2"/>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12"/>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2"/>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2"/>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2"/>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2"/>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2"/>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2"/>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2"/>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2"/>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2"/>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2"/>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2"/>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2"/>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3" name="Google Shape;203;p12"/>
            <p:cNvGrpSpPr/>
            <p:nvPr/>
          </p:nvGrpSpPr>
          <p:grpSpPr>
            <a:xfrm flipH="1">
              <a:off x="5678143" y="1227582"/>
              <a:ext cx="345795" cy="1043508"/>
              <a:chOff x="5678143" y="1151382"/>
              <a:chExt cx="345795" cy="1043508"/>
            </a:xfrm>
          </p:grpSpPr>
          <p:sp>
            <p:nvSpPr>
              <p:cNvPr id="204" name="Google Shape;204;p12"/>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2"/>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2"/>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2"/>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2"/>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2"/>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2"/>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2"/>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2"/>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2"/>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2"/>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2"/>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2"/>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2"/>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2"/>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2"/>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2"/>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 name="Google Shape;221;p12"/>
            <p:cNvGrpSpPr/>
            <p:nvPr/>
          </p:nvGrpSpPr>
          <p:grpSpPr>
            <a:xfrm>
              <a:off x="5122427" y="3292365"/>
              <a:ext cx="823270" cy="1268939"/>
              <a:chOff x="5490177" y="3555452"/>
              <a:chExt cx="823270" cy="1268939"/>
            </a:xfrm>
          </p:grpSpPr>
          <p:sp>
            <p:nvSpPr>
              <p:cNvPr id="222" name="Google Shape;222;p12"/>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2"/>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2"/>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2"/>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2"/>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2"/>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2"/>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2"/>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2"/>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2"/>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2"/>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2"/>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2"/>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2"/>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2"/>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2"/>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2"/>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2"/>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2"/>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2"/>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2"/>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2"/>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2"/>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2"/>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2"/>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2"/>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2"/>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2"/>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2"/>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2"/>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2"/>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3" name="Google Shape;253;p12"/>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2"/>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2"/>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2"/>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2"/>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2"/>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2"/>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2"/>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2"/>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2"/>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2"/>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2"/>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2"/>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2"/>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2"/>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2"/>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2"/>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2"/>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2"/>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2"/>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2"/>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2"/>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2"/>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2"/>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2"/>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2"/>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2"/>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2"/>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2"/>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2"/>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2"/>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2"/>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2"/>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2"/>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9" name="Google Shape;289;p12"/>
            <p:cNvGrpSpPr/>
            <p:nvPr/>
          </p:nvGrpSpPr>
          <p:grpSpPr>
            <a:xfrm>
              <a:off x="6544681" y="927100"/>
              <a:ext cx="264550" cy="200503"/>
              <a:chOff x="6621095" y="1452181"/>
              <a:chExt cx="330894" cy="250785"/>
            </a:xfrm>
          </p:grpSpPr>
          <p:sp>
            <p:nvSpPr>
              <p:cNvPr id="290" name="Google Shape;290;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 name="Google Shape;295;p12"/>
            <p:cNvGrpSpPr/>
            <p:nvPr/>
          </p:nvGrpSpPr>
          <p:grpSpPr>
            <a:xfrm>
              <a:off x="7210360" y="1314224"/>
              <a:ext cx="264550" cy="200503"/>
              <a:chOff x="6621095" y="1452181"/>
              <a:chExt cx="330894" cy="250785"/>
            </a:xfrm>
          </p:grpSpPr>
          <p:sp>
            <p:nvSpPr>
              <p:cNvPr id="296" name="Google Shape;296;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1" name="Google Shape;301;p12"/>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2"/>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3" name="Google Shape;303;p12"/>
            <p:cNvGrpSpPr/>
            <p:nvPr/>
          </p:nvGrpSpPr>
          <p:grpSpPr>
            <a:xfrm flipH="1">
              <a:off x="8183210" y="2407472"/>
              <a:ext cx="780360" cy="1195999"/>
              <a:chOff x="3975528" y="3303922"/>
              <a:chExt cx="780360" cy="1195999"/>
            </a:xfrm>
          </p:grpSpPr>
          <p:sp>
            <p:nvSpPr>
              <p:cNvPr id="304" name="Google Shape;304;p12"/>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2"/>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12"/>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2"/>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2"/>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2"/>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2"/>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2"/>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12"/>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2"/>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2"/>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2"/>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2"/>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2"/>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2"/>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2"/>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2"/>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2"/>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2"/>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2"/>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0" name="Google Shape;330;p12"/>
              <p:cNvGrpSpPr/>
              <p:nvPr/>
            </p:nvGrpSpPr>
            <p:grpSpPr>
              <a:xfrm flipH="1">
                <a:off x="4321768" y="3621401"/>
                <a:ext cx="239005" cy="181217"/>
                <a:chOff x="6621095" y="1452181"/>
                <a:chExt cx="330894" cy="250785"/>
              </a:xfrm>
            </p:grpSpPr>
            <p:sp>
              <p:nvSpPr>
                <p:cNvPr id="331" name="Google Shape;331;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6" name="Google Shape;336;p12"/>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2"/>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8" name="Google Shape;338;p12"/>
          <p:cNvSpPr txBox="1">
            <a:spLocks noGrp="1"/>
          </p:cNvSpPr>
          <p:nvPr>
            <p:ph type="ctrTitle"/>
          </p:nvPr>
        </p:nvSpPr>
        <p:spPr>
          <a:xfrm>
            <a:off x="976613" y="1857209"/>
            <a:ext cx="4962600" cy="141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latin typeface="Calibri" panose="020F0502020204030204" pitchFamily="34" charset="0"/>
                <a:cs typeface="Calibri" panose="020F0502020204030204" pitchFamily="34" charset="0"/>
              </a:rPr>
              <a:t>Causal Analytics</a:t>
            </a:r>
            <a:br>
              <a:rPr lang="en" dirty="0">
                <a:latin typeface="Calibri" panose="020F0502020204030204" pitchFamily="34" charset="0"/>
                <a:cs typeface="Calibri" panose="020F0502020204030204" pitchFamily="34" charset="0"/>
              </a:rPr>
            </a:br>
            <a:r>
              <a:rPr lang="en" dirty="0">
                <a:latin typeface="Calibri" panose="020F0502020204030204" pitchFamily="34" charset="0"/>
                <a:cs typeface="Calibri" panose="020F0502020204030204" pitchFamily="34" charset="0"/>
              </a:rPr>
              <a:t>“Econometric model in NPS”</a:t>
            </a:r>
            <a:br>
              <a:rPr lang="en" dirty="0"/>
            </a:br>
            <a:endParaRPr dirty="0"/>
          </a:p>
        </p:txBody>
      </p:sp>
      <p:sp>
        <p:nvSpPr>
          <p:cNvPr id="2" name="TextBox 1">
            <a:extLst>
              <a:ext uri="{FF2B5EF4-FFF2-40B4-BE49-F238E27FC236}">
                <a16:creationId xmlns:a16="http://schemas.microsoft.com/office/drawing/2014/main" id="{6EAAF939-8D8F-9822-2CFC-043ABF0B1CBB}"/>
              </a:ext>
            </a:extLst>
          </p:cNvPr>
          <p:cNvSpPr txBox="1"/>
          <p:nvPr/>
        </p:nvSpPr>
        <p:spPr>
          <a:xfrm>
            <a:off x="3278460" y="4579584"/>
            <a:ext cx="5813502" cy="523220"/>
          </a:xfrm>
          <a:prstGeom prst="rect">
            <a:avLst/>
          </a:prstGeom>
          <a:noFill/>
        </p:spPr>
        <p:txBody>
          <a:bodyPr wrap="square" lIns="91440" tIns="45720" rIns="91440" bIns="45720" rtlCol="0" anchor="t">
            <a:spAutoFit/>
          </a:bodyPr>
          <a:lstStyle/>
          <a:p>
            <a:r>
              <a:rPr lang="en-US" dirty="0">
                <a:solidFill>
                  <a:schemeClr val="accent2"/>
                </a:solidFill>
                <a:latin typeface="Calibri" panose="020F0502020204030204" pitchFamily="34" charset="0"/>
                <a:cs typeface="Calibri" panose="020F0502020204030204" pitchFamily="34" charset="0"/>
              </a:rPr>
              <a:t> TEAM MEMBERS                                         Dania Crivelli A20071614</a:t>
            </a:r>
          </a:p>
          <a:p>
            <a:r>
              <a:rPr lang="en-US" dirty="0">
                <a:solidFill>
                  <a:schemeClr val="accent2"/>
                </a:solidFill>
                <a:latin typeface="Calibri" panose="020F0502020204030204" pitchFamily="34" charset="0"/>
                <a:cs typeface="Calibri" panose="020F0502020204030204" pitchFamily="34" charset="0"/>
              </a:rPr>
              <a:t>                                                                         Rhoda Alawiye A20392590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18"/>
          <p:cNvSpPr txBox="1">
            <a:spLocks noGrp="1"/>
          </p:cNvSpPr>
          <p:nvPr>
            <p:ph type="ctrTitle" idx="4294967295"/>
          </p:nvPr>
        </p:nvSpPr>
        <p:spPr>
          <a:xfrm>
            <a:off x="225678" y="-90316"/>
            <a:ext cx="7833476" cy="1159800"/>
          </a:xfrm>
          <a:prstGeom prst="rect">
            <a:avLst/>
          </a:prstGeom>
        </p:spPr>
        <p:txBody>
          <a:bodyPr spcFirstLastPara="1" wrap="square" lIns="0" tIns="0" rIns="0" bIns="0" anchor="b" anchorCtr="0">
            <a:noAutofit/>
          </a:bodyPr>
          <a:lstStyle/>
          <a:p>
            <a:pPr lvl="0" algn="l" rtl="0">
              <a:spcBef>
                <a:spcPts val="0"/>
              </a:spcBef>
              <a:spcAft>
                <a:spcPts val="0"/>
              </a:spcAft>
            </a:pPr>
            <a:r>
              <a:rPr lang="en" dirty="0">
                <a:solidFill>
                  <a:schemeClr val="accent1"/>
                </a:solidFill>
                <a:latin typeface="Calibri" panose="020F0502020204030204" pitchFamily="34" charset="0"/>
                <a:cs typeface="Calibri" panose="020F0502020204030204" pitchFamily="34" charset="0"/>
              </a:rPr>
              <a:t>C. Data Preparation</a:t>
            </a:r>
            <a:endParaRPr dirty="0">
              <a:solidFill>
                <a:schemeClr val="accent1"/>
              </a:solidFill>
              <a:latin typeface="Calibri" panose="020F0502020204030204" pitchFamily="34" charset="0"/>
              <a:cs typeface="Calibri" panose="020F0502020204030204" pitchFamily="34" charset="0"/>
            </a:endParaRPr>
          </a:p>
        </p:txBody>
      </p:sp>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10</a:t>
            </a:fld>
            <a:endParaRPr/>
          </a:p>
        </p:txBody>
      </p:sp>
      <p:pic>
        <p:nvPicPr>
          <p:cNvPr id="7" name="Picture 6">
            <a:extLst>
              <a:ext uri="{FF2B5EF4-FFF2-40B4-BE49-F238E27FC236}">
                <a16:creationId xmlns:a16="http://schemas.microsoft.com/office/drawing/2014/main" id="{4F65A861-FB38-081D-7C4B-D63BC23E3CF4}"/>
              </a:ext>
            </a:extLst>
          </p:cNvPr>
          <p:cNvPicPr>
            <a:picLocks noChangeAspect="1"/>
          </p:cNvPicPr>
          <p:nvPr/>
        </p:nvPicPr>
        <p:blipFill>
          <a:blip r:embed="rId3"/>
          <a:stretch>
            <a:fillRect/>
          </a:stretch>
        </p:blipFill>
        <p:spPr>
          <a:xfrm>
            <a:off x="3717212" y="2823063"/>
            <a:ext cx="5233869" cy="1891989"/>
          </a:xfrm>
          <a:prstGeom prst="rect">
            <a:avLst/>
          </a:prstGeom>
        </p:spPr>
      </p:pic>
      <p:pic>
        <p:nvPicPr>
          <p:cNvPr id="9" name="Picture 8">
            <a:extLst>
              <a:ext uri="{FF2B5EF4-FFF2-40B4-BE49-F238E27FC236}">
                <a16:creationId xmlns:a16="http://schemas.microsoft.com/office/drawing/2014/main" id="{3E030CF7-9172-AAAB-6F6B-3FD9085255E8}"/>
              </a:ext>
            </a:extLst>
          </p:cNvPr>
          <p:cNvPicPr>
            <a:picLocks noChangeAspect="1"/>
          </p:cNvPicPr>
          <p:nvPr/>
        </p:nvPicPr>
        <p:blipFill>
          <a:blip r:embed="rId4"/>
          <a:stretch>
            <a:fillRect/>
          </a:stretch>
        </p:blipFill>
        <p:spPr>
          <a:xfrm>
            <a:off x="74008" y="1159799"/>
            <a:ext cx="5449867" cy="1523439"/>
          </a:xfrm>
          <a:prstGeom prst="rect">
            <a:avLst/>
          </a:prstGeom>
        </p:spPr>
      </p:pic>
      <p:sp>
        <p:nvSpPr>
          <p:cNvPr id="2" name="Rectangle 1">
            <a:extLst>
              <a:ext uri="{FF2B5EF4-FFF2-40B4-BE49-F238E27FC236}">
                <a16:creationId xmlns:a16="http://schemas.microsoft.com/office/drawing/2014/main" id="{64F9CAA3-3ADA-C497-E611-1C7453B1C39A}"/>
              </a:ext>
            </a:extLst>
          </p:cNvPr>
          <p:cNvSpPr/>
          <p:nvPr/>
        </p:nvSpPr>
        <p:spPr>
          <a:xfrm>
            <a:off x="87445" y="2683238"/>
            <a:ext cx="3497248" cy="242211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285750" indent="-285750" algn="just">
              <a:buFont typeface="Arial" panose="020B0604020202020204" pitchFamily="34" charset="0"/>
              <a:buChar char="•"/>
            </a:pPr>
            <a:r>
              <a:rPr lang="en-US" b="1" dirty="0">
                <a:latin typeface="Calibri" panose="020F0502020204030204" pitchFamily="34" charset="0"/>
                <a:cs typeface="Calibri" panose="020F0502020204030204" pitchFamily="34" charset="0"/>
              </a:rPr>
              <a:t>Proc Summary </a:t>
            </a:r>
            <a:r>
              <a:rPr lang="en-US" dirty="0">
                <a:latin typeface="Calibri" panose="020F0502020204030204" pitchFamily="34" charset="0"/>
                <a:cs typeface="Calibri" panose="020F0502020204030204" pitchFamily="34" charset="0"/>
              </a:rPr>
              <a:t>was used in the analysis to aggregate the data by weeks and compute summary statistics for the variables of interest. </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The “var” statement specifies the summarized variables. </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The mean statement was used to compute the average values of each </a:t>
            </a:r>
            <a:r>
              <a:rPr lang="en-US" b="1" dirty="0">
                <a:latin typeface="Calibri" panose="020F0502020204030204" pitchFamily="34" charset="0"/>
                <a:cs typeface="Calibri" panose="020F0502020204030204" pitchFamily="34" charset="0"/>
              </a:rPr>
              <a:t>interval</a:t>
            </a:r>
            <a:r>
              <a:rPr lang="en-US" dirty="0">
                <a:latin typeface="Calibri" panose="020F0502020204030204" pitchFamily="34" charset="0"/>
                <a:cs typeface="Calibri" panose="020F0502020204030204" pitchFamily="34" charset="0"/>
              </a:rPr>
              <a:t> variables and the sum statement computes the sum of each of the four </a:t>
            </a:r>
            <a:r>
              <a:rPr lang="en-US" b="1" dirty="0">
                <a:latin typeface="Calibri" panose="020F0502020204030204" pitchFamily="34" charset="0"/>
                <a:cs typeface="Calibri" panose="020F0502020204030204" pitchFamily="34" charset="0"/>
              </a:rPr>
              <a:t>categorical</a:t>
            </a:r>
            <a:r>
              <a:rPr lang="en-US" dirty="0">
                <a:latin typeface="Calibri" panose="020F0502020204030204" pitchFamily="34" charset="0"/>
                <a:cs typeface="Calibri" panose="020F0502020204030204" pitchFamily="34" charset="0"/>
              </a:rPr>
              <a:t> variable.</a:t>
            </a:r>
          </a:p>
        </p:txBody>
      </p:sp>
      <p:sp>
        <p:nvSpPr>
          <p:cNvPr id="4" name="Rectangle 3">
            <a:extLst>
              <a:ext uri="{FF2B5EF4-FFF2-40B4-BE49-F238E27FC236}">
                <a16:creationId xmlns:a16="http://schemas.microsoft.com/office/drawing/2014/main" id="{8E19C08F-1A89-1558-9AFF-0C7627EFE235}"/>
              </a:ext>
            </a:extLst>
          </p:cNvPr>
          <p:cNvSpPr/>
          <p:nvPr/>
        </p:nvSpPr>
        <p:spPr>
          <a:xfrm>
            <a:off x="5876644" y="330720"/>
            <a:ext cx="2935330" cy="224103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latin typeface="Calibri" panose="020F0502020204030204" pitchFamily="34" charset="0"/>
                <a:cs typeface="Calibri" panose="020F0502020204030204" pitchFamily="34" charset="0"/>
              </a:rPr>
              <a:t>Overall, these steps helps to provide a more manageable and condensed data set for the analysis while still retaining the necessary information for the 7-weeks data.</a:t>
            </a:r>
          </a:p>
        </p:txBody>
      </p:sp>
    </p:spTree>
    <p:extLst>
      <p:ext uri="{BB962C8B-B14F-4D97-AF65-F5344CB8AC3E}">
        <p14:creationId xmlns:p14="http://schemas.microsoft.com/office/powerpoint/2010/main" val="3464723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18"/>
          <p:cNvSpPr txBox="1">
            <a:spLocks noGrp="1"/>
          </p:cNvSpPr>
          <p:nvPr>
            <p:ph type="ctrTitle" idx="4294967295"/>
          </p:nvPr>
        </p:nvSpPr>
        <p:spPr>
          <a:xfrm>
            <a:off x="-1" y="38150"/>
            <a:ext cx="9024011" cy="787040"/>
          </a:xfrm>
          <a:prstGeom prst="rect">
            <a:avLst/>
          </a:prstGeom>
        </p:spPr>
        <p:txBody>
          <a:bodyPr spcFirstLastPara="1" wrap="square" lIns="0" tIns="0" rIns="0" bIns="0" anchor="b" anchorCtr="0">
            <a:noAutofit/>
          </a:bodyPr>
          <a:lstStyle/>
          <a:p>
            <a:pPr lvl="0" algn="l" rtl="0">
              <a:spcBef>
                <a:spcPts val="0"/>
              </a:spcBef>
              <a:spcAft>
                <a:spcPts val="0"/>
              </a:spcAft>
            </a:pPr>
            <a:r>
              <a:rPr lang="en" sz="4400" dirty="0">
                <a:solidFill>
                  <a:schemeClr val="accent1"/>
                </a:solidFill>
                <a:latin typeface="Calibri" panose="020F0502020204030204" pitchFamily="34" charset="0"/>
                <a:cs typeface="Calibri" panose="020F0502020204030204" pitchFamily="34" charset="0"/>
              </a:rPr>
              <a:t>C2. Regression Model Specification</a:t>
            </a:r>
            <a:endParaRPr sz="4400" dirty="0">
              <a:solidFill>
                <a:schemeClr val="accent1"/>
              </a:solidFill>
              <a:latin typeface="Calibri" panose="020F0502020204030204" pitchFamily="34" charset="0"/>
              <a:cs typeface="Calibri" panose="020F0502020204030204" pitchFamily="34" charset="0"/>
            </a:endParaRPr>
          </a:p>
        </p:txBody>
      </p:sp>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11</a:t>
            </a:fld>
            <a:endParaRPr/>
          </a:p>
        </p:txBody>
      </p:sp>
      <p:sp>
        <p:nvSpPr>
          <p:cNvPr id="2" name="Rectangle 1">
            <a:extLst>
              <a:ext uri="{FF2B5EF4-FFF2-40B4-BE49-F238E27FC236}">
                <a16:creationId xmlns:a16="http://schemas.microsoft.com/office/drawing/2014/main" id="{64F9CAA3-3ADA-C497-E611-1C7453B1C39A}"/>
              </a:ext>
            </a:extLst>
          </p:cNvPr>
          <p:cNvSpPr/>
          <p:nvPr/>
        </p:nvSpPr>
        <p:spPr>
          <a:xfrm>
            <a:off x="119988" y="2887980"/>
            <a:ext cx="8904021" cy="213355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Proc Model is used to specify the linear regression model to predict the probability of being a promoter based on the variables of interest. </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The “var” statement specifies the variables to be included in the model which are the intercepts with the interval and categorical variables. </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The “label” statement is used for the purpose of easier interpretation of results. </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The regression equation is used to specify how the predictor variables are combined to predict the target variable(</a:t>
            </a:r>
            <a:r>
              <a:rPr lang="en-US" dirty="0" err="1">
                <a:latin typeface="Calibri" panose="020F0502020204030204" pitchFamily="34" charset="0"/>
                <a:cs typeface="Calibri" panose="020F0502020204030204" pitchFamily="34" charset="0"/>
              </a:rPr>
              <a:t>P_NPS_Detract_Pass_ProPROMOTERS</a:t>
            </a:r>
            <a:r>
              <a:rPr lang="en-US" dirty="0">
                <a:latin typeface="Calibri" panose="020F0502020204030204" pitchFamily="34" charset="0"/>
                <a:cs typeface="Calibri" panose="020F0502020204030204" pitchFamily="34" charset="0"/>
              </a:rPr>
              <a:t>). </a:t>
            </a: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This helps to understand the relationship between the predictor variables and the response variables which will enable us to identify the variables that are of the most importance in predicting the target/response variable.</a:t>
            </a:r>
          </a:p>
        </p:txBody>
      </p:sp>
      <p:pic>
        <p:nvPicPr>
          <p:cNvPr id="5" name="Picture 4">
            <a:extLst>
              <a:ext uri="{FF2B5EF4-FFF2-40B4-BE49-F238E27FC236}">
                <a16:creationId xmlns:a16="http://schemas.microsoft.com/office/drawing/2014/main" id="{FD966976-49B3-00E1-AEDF-7916F990DDD1}"/>
              </a:ext>
            </a:extLst>
          </p:cNvPr>
          <p:cNvPicPr>
            <a:picLocks noChangeAspect="1"/>
          </p:cNvPicPr>
          <p:nvPr/>
        </p:nvPicPr>
        <p:blipFill>
          <a:blip r:embed="rId3"/>
          <a:stretch>
            <a:fillRect/>
          </a:stretch>
        </p:blipFill>
        <p:spPr>
          <a:xfrm>
            <a:off x="119989" y="825191"/>
            <a:ext cx="8904021" cy="1932878"/>
          </a:xfrm>
          <a:prstGeom prst="rect">
            <a:avLst/>
          </a:prstGeom>
        </p:spPr>
      </p:pic>
    </p:spTree>
    <p:extLst>
      <p:ext uri="{BB962C8B-B14F-4D97-AF65-F5344CB8AC3E}">
        <p14:creationId xmlns:p14="http://schemas.microsoft.com/office/powerpoint/2010/main" val="28762725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18"/>
          <p:cNvSpPr txBox="1">
            <a:spLocks noGrp="1"/>
          </p:cNvSpPr>
          <p:nvPr>
            <p:ph type="ctrTitle" idx="4294967295"/>
          </p:nvPr>
        </p:nvSpPr>
        <p:spPr>
          <a:xfrm>
            <a:off x="362506" y="0"/>
            <a:ext cx="7833476" cy="1159800"/>
          </a:xfrm>
          <a:prstGeom prst="rect">
            <a:avLst/>
          </a:prstGeom>
        </p:spPr>
        <p:txBody>
          <a:bodyPr spcFirstLastPara="1" wrap="square" lIns="0" tIns="0" rIns="0" bIns="0" anchor="b" anchorCtr="0">
            <a:noAutofit/>
          </a:bodyPr>
          <a:lstStyle/>
          <a:p>
            <a:pPr lvl="0" algn="l" rtl="0">
              <a:spcBef>
                <a:spcPts val="0"/>
              </a:spcBef>
              <a:spcAft>
                <a:spcPts val="0"/>
              </a:spcAft>
            </a:pPr>
            <a:r>
              <a:rPr lang="en" dirty="0">
                <a:solidFill>
                  <a:schemeClr val="accent1"/>
                </a:solidFill>
                <a:latin typeface="Calibri" panose="020F0502020204030204" pitchFamily="34" charset="0"/>
                <a:cs typeface="Calibri" panose="020F0502020204030204" pitchFamily="34" charset="0"/>
              </a:rPr>
              <a:t>D. Modeling </a:t>
            </a:r>
            <a:endParaRPr dirty="0">
              <a:solidFill>
                <a:schemeClr val="accent1"/>
              </a:solidFill>
              <a:latin typeface="Calibri" panose="020F0502020204030204" pitchFamily="34" charset="0"/>
              <a:cs typeface="Calibri" panose="020F0502020204030204" pitchFamily="34" charset="0"/>
            </a:endParaRPr>
          </a:p>
        </p:txBody>
      </p:sp>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12</a:t>
            </a:fld>
            <a:endParaRPr/>
          </a:p>
        </p:txBody>
      </p:sp>
      <p:sp>
        <p:nvSpPr>
          <p:cNvPr id="5" name="Rectangle 4">
            <a:extLst>
              <a:ext uri="{FF2B5EF4-FFF2-40B4-BE49-F238E27FC236}">
                <a16:creationId xmlns:a16="http://schemas.microsoft.com/office/drawing/2014/main" id="{36C69D51-5296-14B8-726F-5FF93B184B43}"/>
              </a:ext>
            </a:extLst>
          </p:cNvPr>
          <p:cNvSpPr/>
          <p:nvPr/>
        </p:nvSpPr>
        <p:spPr>
          <a:xfrm>
            <a:off x="5748728" y="224852"/>
            <a:ext cx="3032766" cy="4736892"/>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 estimate statement is used to estimate the predicted value of the target variable. </a:t>
            </a:r>
          </a:p>
          <a:p>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 first “estimate” statement tests what happens to the probability to promote when a promoter topic is increased by 10% while the  detractor topic is reduced by 10%. </a:t>
            </a:r>
          </a:p>
          <a:p>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 second “estimate” statements tests what happens to the probability to promote when no changes are made to the variables in the model.</a:t>
            </a:r>
          </a:p>
          <a:p>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These are to help understand how the changes in the independent variables affect the predicted variable.</a:t>
            </a:r>
          </a:p>
        </p:txBody>
      </p:sp>
      <p:pic>
        <p:nvPicPr>
          <p:cNvPr id="3" name="Picture 3" descr="Text&#10;&#10;Description automatically generated">
            <a:extLst>
              <a:ext uri="{FF2B5EF4-FFF2-40B4-BE49-F238E27FC236}">
                <a16:creationId xmlns:a16="http://schemas.microsoft.com/office/drawing/2014/main" id="{400D853B-5115-3932-F115-8C99DB791FCA}"/>
              </a:ext>
            </a:extLst>
          </p:cNvPr>
          <p:cNvPicPr>
            <a:picLocks noChangeAspect="1"/>
          </p:cNvPicPr>
          <p:nvPr/>
        </p:nvPicPr>
        <p:blipFill>
          <a:blip r:embed="rId4"/>
          <a:stretch>
            <a:fillRect/>
          </a:stretch>
        </p:blipFill>
        <p:spPr>
          <a:xfrm>
            <a:off x="45076" y="1286326"/>
            <a:ext cx="5528256" cy="3585060"/>
          </a:xfrm>
          <a:prstGeom prst="rect">
            <a:avLst/>
          </a:prstGeom>
        </p:spPr>
      </p:pic>
    </p:spTree>
    <p:extLst>
      <p:ext uri="{BB962C8B-B14F-4D97-AF65-F5344CB8AC3E}">
        <p14:creationId xmlns:p14="http://schemas.microsoft.com/office/powerpoint/2010/main" val="270820135"/>
      </p:ext>
    </p:extLst>
  </p:cSld>
  <p:clrMapOvr>
    <a:masterClrMapping/>
  </p:clrMapOvr>
  <p:extLst>
    <p:ext uri="{6950BFC3-D8DA-4A85-94F7-54DA5524770B}">
      <p188:commentRel xmlns:p188="http://schemas.microsoft.com/office/powerpoint/2018/8/main" r:id="rId3"/>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latin typeface="Calibri" panose="020F0502020204030204" pitchFamily="34" charset="0"/>
                <a:cs typeface="Calibri" panose="020F0502020204030204" pitchFamily="34" charset="0"/>
              </a:rPr>
              <a:t>Analysis Results</a:t>
            </a:r>
            <a:endParaRPr dirty="0">
              <a:latin typeface="Calibri" panose="020F0502020204030204" pitchFamily="34" charset="0"/>
              <a:cs typeface="Calibri" panose="020F0502020204030204" pitchFamily="34" charset="0"/>
            </a:endParaRPr>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497288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14</a:t>
            </a:fld>
            <a:endParaRPr/>
          </a:p>
        </p:txBody>
      </p:sp>
      <p:sp>
        <p:nvSpPr>
          <p:cNvPr id="5" name="Rectangle 4">
            <a:extLst>
              <a:ext uri="{FF2B5EF4-FFF2-40B4-BE49-F238E27FC236}">
                <a16:creationId xmlns:a16="http://schemas.microsoft.com/office/drawing/2014/main" id="{36C69D51-5296-14B8-726F-5FF93B184B43}"/>
              </a:ext>
            </a:extLst>
          </p:cNvPr>
          <p:cNvSpPr/>
          <p:nvPr/>
        </p:nvSpPr>
        <p:spPr>
          <a:xfrm>
            <a:off x="5756348" y="899160"/>
            <a:ext cx="3032766" cy="330058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panose="020B0604020202020204" pitchFamily="34" charset="0"/>
              <a:buChar char="•"/>
            </a:pPr>
            <a:r>
              <a:rPr lang="en-US" dirty="0">
                <a:solidFill>
                  <a:srgbClr val="08090C"/>
                </a:solidFill>
                <a:latin typeface="Calibri" panose="020F0502020204030204" pitchFamily="34" charset="0"/>
                <a:cs typeface="Calibri" panose="020F0502020204030204" pitchFamily="34" charset="0"/>
              </a:rPr>
              <a:t>The linear combination in which each independent variable is multiplied by its respective parameter and then added to the intercept parameter. </a:t>
            </a:r>
          </a:p>
          <a:p>
            <a:endParaRPr lang="en-US" dirty="0">
              <a:solidFill>
                <a:srgbClr val="08090C"/>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solidFill>
                  <a:srgbClr val="08090C"/>
                </a:solidFill>
                <a:latin typeface="Calibri" panose="020F0502020204030204" pitchFamily="34" charset="0"/>
                <a:cs typeface="Calibri" panose="020F0502020204030204" pitchFamily="34" charset="0"/>
              </a:rPr>
              <a:t>The OLS(Ordinary Least Squared) algorithm shores that the objective function converges at the first iteration because it was very close to zero.</a:t>
            </a:r>
          </a:p>
        </p:txBody>
      </p:sp>
      <p:pic>
        <p:nvPicPr>
          <p:cNvPr id="3" name="Picture 2">
            <a:extLst>
              <a:ext uri="{FF2B5EF4-FFF2-40B4-BE49-F238E27FC236}">
                <a16:creationId xmlns:a16="http://schemas.microsoft.com/office/drawing/2014/main" id="{43356223-D52F-F1DB-BFE1-E51806ABB4B6}"/>
              </a:ext>
            </a:extLst>
          </p:cNvPr>
          <p:cNvPicPr>
            <a:picLocks noChangeAspect="1"/>
          </p:cNvPicPr>
          <p:nvPr/>
        </p:nvPicPr>
        <p:blipFill>
          <a:blip r:embed="rId3"/>
          <a:stretch>
            <a:fillRect/>
          </a:stretch>
        </p:blipFill>
        <p:spPr>
          <a:xfrm>
            <a:off x="636826" y="899160"/>
            <a:ext cx="4316174" cy="3933215"/>
          </a:xfrm>
          <a:prstGeom prst="rect">
            <a:avLst/>
          </a:prstGeom>
        </p:spPr>
      </p:pic>
      <p:sp>
        <p:nvSpPr>
          <p:cNvPr id="2" name="Google Shape;741;p18">
            <a:extLst>
              <a:ext uri="{FF2B5EF4-FFF2-40B4-BE49-F238E27FC236}">
                <a16:creationId xmlns:a16="http://schemas.microsoft.com/office/drawing/2014/main" id="{F26C6AA4-8807-E688-7EEB-736CF0B0044F}"/>
              </a:ext>
            </a:extLst>
          </p:cNvPr>
          <p:cNvSpPr txBox="1">
            <a:spLocks/>
          </p:cNvSpPr>
          <p:nvPr/>
        </p:nvSpPr>
        <p:spPr>
          <a:xfrm>
            <a:off x="271066" y="-438967"/>
            <a:ext cx="7833476" cy="11598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en-US" dirty="0">
                <a:solidFill>
                  <a:schemeClr val="accent1"/>
                </a:solidFill>
                <a:latin typeface="Calibri" panose="020F0502020204030204" pitchFamily="34" charset="0"/>
                <a:cs typeface="Calibri" panose="020F0502020204030204" pitchFamily="34" charset="0"/>
              </a:rPr>
              <a:t>Analysis Result 1</a:t>
            </a:r>
          </a:p>
        </p:txBody>
      </p:sp>
    </p:spTree>
    <p:extLst>
      <p:ext uri="{BB962C8B-B14F-4D97-AF65-F5344CB8AC3E}">
        <p14:creationId xmlns:p14="http://schemas.microsoft.com/office/powerpoint/2010/main" val="24214186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15</a:t>
            </a:fld>
            <a:endParaRPr dirty="0"/>
          </a:p>
        </p:txBody>
      </p:sp>
      <p:sp>
        <p:nvSpPr>
          <p:cNvPr id="5" name="Rectangle 4">
            <a:extLst>
              <a:ext uri="{FF2B5EF4-FFF2-40B4-BE49-F238E27FC236}">
                <a16:creationId xmlns:a16="http://schemas.microsoft.com/office/drawing/2014/main" id="{36C69D51-5296-14B8-726F-5FF93B184B43}"/>
              </a:ext>
            </a:extLst>
          </p:cNvPr>
          <p:cNvSpPr/>
          <p:nvPr/>
        </p:nvSpPr>
        <p:spPr>
          <a:xfrm>
            <a:off x="5183241" y="899808"/>
            <a:ext cx="3852899" cy="389947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 first “estimate” statement that tests what happens to the probability to promote when a promoter topic is increased by 10% while the  detractor topic is reduced by 10% is 1.315512.  </a:t>
            </a:r>
          </a:p>
          <a:p>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 second “estimate” statements that tests for what happens to the probability to promote when no changes are made to the variables in the model is 0.619599.</a:t>
            </a:r>
          </a:p>
          <a:p>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 White’s test had a value of 0.3326 for the </a:t>
            </a:r>
            <a:r>
              <a:rPr lang="en-US" dirty="0" err="1">
                <a:latin typeface="Calibri" panose="020F0502020204030204" pitchFamily="34" charset="0"/>
                <a:cs typeface="Calibri" panose="020F0502020204030204" pitchFamily="34" charset="0"/>
              </a:rPr>
              <a:t>Pr</a:t>
            </a:r>
            <a:r>
              <a:rPr lang="en-US" dirty="0">
                <a:latin typeface="Calibri" panose="020F0502020204030204" pitchFamily="34" charset="0"/>
                <a:cs typeface="Calibri" panose="020F0502020204030204" pitchFamily="34" charset="0"/>
              </a:rPr>
              <a:t> &gt; </a:t>
            </a:r>
            <a:r>
              <a:rPr lang="en-US" dirty="0" err="1">
                <a:latin typeface="Calibri" panose="020F0502020204030204" pitchFamily="34" charset="0"/>
                <a:cs typeface="Calibri" panose="020F0502020204030204" pitchFamily="34" charset="0"/>
              </a:rPr>
              <a:t>ChiSq</a:t>
            </a:r>
            <a:r>
              <a:rPr lang="en-US" dirty="0">
                <a:latin typeface="Calibri" panose="020F0502020204030204" pitchFamily="34" charset="0"/>
                <a:cs typeface="Calibri" panose="020F0502020204030204" pitchFamily="34" charset="0"/>
              </a:rPr>
              <a:t> at 7 DF across all variables and the Breusch-pagan test was null for the test of heteroscedasticity.</a:t>
            </a:r>
          </a:p>
          <a:p>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This suggests that there is no significant evidence of heteroscedasticity in the model.</a:t>
            </a:r>
          </a:p>
        </p:txBody>
      </p:sp>
      <p:pic>
        <p:nvPicPr>
          <p:cNvPr id="4" name="Picture 3">
            <a:extLst>
              <a:ext uri="{FF2B5EF4-FFF2-40B4-BE49-F238E27FC236}">
                <a16:creationId xmlns:a16="http://schemas.microsoft.com/office/drawing/2014/main" id="{632BD4F4-4E42-9DF5-2F16-FFB1BEB85D79}"/>
              </a:ext>
            </a:extLst>
          </p:cNvPr>
          <p:cNvPicPr>
            <a:picLocks noChangeAspect="1"/>
          </p:cNvPicPr>
          <p:nvPr/>
        </p:nvPicPr>
        <p:blipFill rotWithShape="1">
          <a:blip r:embed="rId3"/>
          <a:srcRect t="5455"/>
          <a:stretch/>
        </p:blipFill>
        <p:spPr>
          <a:xfrm>
            <a:off x="113069" y="899808"/>
            <a:ext cx="5000387" cy="3686768"/>
          </a:xfrm>
          <a:prstGeom prst="rect">
            <a:avLst/>
          </a:prstGeom>
        </p:spPr>
      </p:pic>
      <p:sp>
        <p:nvSpPr>
          <p:cNvPr id="2" name="Google Shape;741;p18">
            <a:extLst>
              <a:ext uri="{FF2B5EF4-FFF2-40B4-BE49-F238E27FC236}">
                <a16:creationId xmlns:a16="http://schemas.microsoft.com/office/drawing/2014/main" id="{0FBF9DE5-4158-10DE-F2C2-DA16C5308DA1}"/>
              </a:ext>
            </a:extLst>
          </p:cNvPr>
          <p:cNvSpPr txBox="1">
            <a:spLocks/>
          </p:cNvSpPr>
          <p:nvPr/>
        </p:nvSpPr>
        <p:spPr>
          <a:xfrm>
            <a:off x="252640" y="-395302"/>
            <a:ext cx="7833476" cy="11598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en-US" dirty="0">
                <a:solidFill>
                  <a:schemeClr val="accent1"/>
                </a:solidFill>
                <a:latin typeface="Calibri" panose="020F0502020204030204" pitchFamily="34" charset="0"/>
                <a:cs typeface="Calibri" panose="020F0502020204030204" pitchFamily="34" charset="0"/>
              </a:rPr>
              <a:t>Analysis Result 2</a:t>
            </a:r>
          </a:p>
        </p:txBody>
      </p:sp>
      <p:sp>
        <p:nvSpPr>
          <p:cNvPr id="3" name="Oval 2">
            <a:extLst>
              <a:ext uri="{FF2B5EF4-FFF2-40B4-BE49-F238E27FC236}">
                <a16:creationId xmlns:a16="http://schemas.microsoft.com/office/drawing/2014/main" id="{13D666C8-859D-6DF1-6A0E-C1D11D1395DC}"/>
              </a:ext>
            </a:extLst>
          </p:cNvPr>
          <p:cNvSpPr/>
          <p:nvPr/>
        </p:nvSpPr>
        <p:spPr>
          <a:xfrm>
            <a:off x="988099" y="1325880"/>
            <a:ext cx="511836" cy="281940"/>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D498AFC6-D9FB-72BB-121C-C05A7DAD3802}"/>
              </a:ext>
            </a:extLst>
          </p:cNvPr>
          <p:cNvSpPr/>
          <p:nvPr/>
        </p:nvSpPr>
        <p:spPr>
          <a:xfrm>
            <a:off x="988099" y="2265100"/>
            <a:ext cx="511836" cy="281940"/>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31752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16</a:t>
            </a:fld>
            <a:endParaRPr dirty="0"/>
          </a:p>
        </p:txBody>
      </p:sp>
      <p:sp>
        <p:nvSpPr>
          <p:cNvPr id="5" name="Rectangle 4">
            <a:extLst>
              <a:ext uri="{FF2B5EF4-FFF2-40B4-BE49-F238E27FC236}">
                <a16:creationId xmlns:a16="http://schemas.microsoft.com/office/drawing/2014/main" id="{36C69D51-5296-14B8-726F-5FF93B184B43}"/>
              </a:ext>
            </a:extLst>
          </p:cNvPr>
          <p:cNvSpPr/>
          <p:nvPr/>
        </p:nvSpPr>
        <p:spPr>
          <a:xfrm>
            <a:off x="4893336" y="823206"/>
            <a:ext cx="4229125" cy="386446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 fit diagnostics report for the target variable </a:t>
            </a:r>
            <a:r>
              <a:rPr lang="en-US" dirty="0" err="1">
                <a:latin typeface="Calibri" panose="020F0502020204030204" pitchFamily="34" charset="0"/>
                <a:cs typeface="Calibri" panose="020F0502020204030204" pitchFamily="34" charset="0"/>
              </a:rPr>
              <a:t>P_NPS_Detract_Pass_ProPROMOTERS</a:t>
            </a:r>
            <a:r>
              <a:rPr lang="en-US" dirty="0">
                <a:latin typeface="Calibri" panose="020F0502020204030204" pitchFamily="34" charset="0"/>
                <a:cs typeface="Calibri" panose="020F0502020204030204" pitchFamily="34" charset="0"/>
              </a:rPr>
              <a:t> showing the Residual plot, Studentized residual, Cook’s D and the quantile plot which are used to test for the linearity, normality and heteroscedasticity of errors of the regression model.</a:t>
            </a:r>
          </a:p>
          <a:p>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 fit diagnostics report for the target variable </a:t>
            </a:r>
            <a:r>
              <a:rPr lang="en-US" dirty="0" err="1">
                <a:latin typeface="Calibri" panose="020F0502020204030204" pitchFamily="34" charset="0"/>
                <a:cs typeface="Calibri" panose="020F0502020204030204" pitchFamily="34" charset="0"/>
              </a:rPr>
              <a:t>P_NPS_Detract_Pass_ProPROMOTERS</a:t>
            </a:r>
            <a:r>
              <a:rPr lang="en-US" dirty="0">
                <a:latin typeface="Calibri" panose="020F0502020204030204" pitchFamily="34" charset="0"/>
                <a:cs typeface="Calibri" panose="020F0502020204030204" pitchFamily="34" charset="0"/>
              </a:rPr>
              <a:t> also show the ACF(Autocorrelation function) which is used to test for the autocorrelation, PACF(Partial Autocorrelation function) used to measure the correlation between a time series and its lagged values after removing the effects of intermediate lags and WCF(Wavelet Coherent Function) used to measure the correlation between two time series across different frequencies. </a:t>
            </a:r>
          </a:p>
          <a:p>
            <a:pPr marL="285750" indent="-28575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41CBC5A4-3949-C89F-CBDA-B17B03627AFF}"/>
              </a:ext>
            </a:extLst>
          </p:cNvPr>
          <p:cNvPicPr>
            <a:picLocks noChangeAspect="1"/>
          </p:cNvPicPr>
          <p:nvPr/>
        </p:nvPicPr>
        <p:blipFill>
          <a:blip r:embed="rId3"/>
          <a:stretch>
            <a:fillRect/>
          </a:stretch>
        </p:blipFill>
        <p:spPr>
          <a:xfrm>
            <a:off x="38075" y="823206"/>
            <a:ext cx="4701795" cy="4047844"/>
          </a:xfrm>
          <a:prstGeom prst="rect">
            <a:avLst/>
          </a:prstGeom>
        </p:spPr>
      </p:pic>
      <p:sp>
        <p:nvSpPr>
          <p:cNvPr id="2" name="Google Shape;741;p18">
            <a:extLst>
              <a:ext uri="{FF2B5EF4-FFF2-40B4-BE49-F238E27FC236}">
                <a16:creationId xmlns:a16="http://schemas.microsoft.com/office/drawing/2014/main" id="{38FECC00-9392-FE61-F105-D1081CF216FE}"/>
              </a:ext>
            </a:extLst>
          </p:cNvPr>
          <p:cNvSpPr txBox="1">
            <a:spLocks/>
          </p:cNvSpPr>
          <p:nvPr/>
        </p:nvSpPr>
        <p:spPr>
          <a:xfrm>
            <a:off x="252640" y="-395302"/>
            <a:ext cx="7833476" cy="11598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en-US" dirty="0">
                <a:solidFill>
                  <a:schemeClr val="accent1"/>
                </a:solidFill>
                <a:latin typeface="Calibri" panose="020F0502020204030204" pitchFamily="34" charset="0"/>
                <a:cs typeface="Calibri" panose="020F0502020204030204" pitchFamily="34" charset="0"/>
              </a:rPr>
              <a:t>Analysis Result 3</a:t>
            </a:r>
          </a:p>
        </p:txBody>
      </p:sp>
    </p:spTree>
    <p:extLst>
      <p:ext uri="{BB962C8B-B14F-4D97-AF65-F5344CB8AC3E}">
        <p14:creationId xmlns:p14="http://schemas.microsoft.com/office/powerpoint/2010/main" val="10158655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17</a:t>
            </a:fld>
            <a:endParaRPr dirty="0"/>
          </a:p>
        </p:txBody>
      </p:sp>
      <p:sp>
        <p:nvSpPr>
          <p:cNvPr id="5" name="Rectangle 4">
            <a:extLst>
              <a:ext uri="{FF2B5EF4-FFF2-40B4-BE49-F238E27FC236}">
                <a16:creationId xmlns:a16="http://schemas.microsoft.com/office/drawing/2014/main" id="{36C69D51-5296-14B8-726F-5FF93B184B43}"/>
              </a:ext>
            </a:extLst>
          </p:cNvPr>
          <p:cNvSpPr/>
          <p:nvPr/>
        </p:nvSpPr>
        <p:spPr>
          <a:xfrm>
            <a:off x="502907" y="3892279"/>
            <a:ext cx="8138185" cy="10873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This shows the OLS results of the actual and predicted values for each of the variables of the regression model for the 7-weeks.</a:t>
            </a:r>
          </a:p>
          <a:p>
            <a:endParaRPr lang="en-US" dirty="0"/>
          </a:p>
          <a:p>
            <a:endParaRPr lang="en-US" dirty="0"/>
          </a:p>
          <a:p>
            <a:pPr marL="285750" indent="-285750">
              <a:buFont typeface="Arial" panose="020B0604020202020204" pitchFamily="34" charset="0"/>
              <a:buChar char="•"/>
            </a:pPr>
            <a:endParaRPr lang="en-US" dirty="0"/>
          </a:p>
        </p:txBody>
      </p:sp>
      <p:pic>
        <p:nvPicPr>
          <p:cNvPr id="3" name="Picture 2">
            <a:extLst>
              <a:ext uri="{FF2B5EF4-FFF2-40B4-BE49-F238E27FC236}">
                <a16:creationId xmlns:a16="http://schemas.microsoft.com/office/drawing/2014/main" id="{0BB01AC5-BDEE-58CD-0D03-245C9A032CB8}"/>
              </a:ext>
            </a:extLst>
          </p:cNvPr>
          <p:cNvPicPr>
            <a:picLocks noChangeAspect="1"/>
          </p:cNvPicPr>
          <p:nvPr/>
        </p:nvPicPr>
        <p:blipFill>
          <a:blip r:embed="rId3"/>
          <a:stretch>
            <a:fillRect/>
          </a:stretch>
        </p:blipFill>
        <p:spPr>
          <a:xfrm>
            <a:off x="334970" y="963951"/>
            <a:ext cx="8770955" cy="2785090"/>
          </a:xfrm>
          <a:prstGeom prst="rect">
            <a:avLst/>
          </a:prstGeom>
        </p:spPr>
      </p:pic>
      <p:sp>
        <p:nvSpPr>
          <p:cNvPr id="2" name="Google Shape;741;p18">
            <a:extLst>
              <a:ext uri="{FF2B5EF4-FFF2-40B4-BE49-F238E27FC236}">
                <a16:creationId xmlns:a16="http://schemas.microsoft.com/office/drawing/2014/main" id="{8A936280-B54C-4CFC-9693-C938B1F138A5}"/>
              </a:ext>
            </a:extLst>
          </p:cNvPr>
          <p:cNvSpPr txBox="1">
            <a:spLocks/>
          </p:cNvSpPr>
          <p:nvPr/>
        </p:nvSpPr>
        <p:spPr>
          <a:xfrm>
            <a:off x="281948" y="-339087"/>
            <a:ext cx="7833476" cy="11598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en-US" dirty="0">
                <a:solidFill>
                  <a:schemeClr val="accent1"/>
                </a:solidFill>
                <a:latin typeface="Calibri" panose="020F0502020204030204" pitchFamily="34" charset="0"/>
                <a:cs typeface="Calibri" panose="020F0502020204030204" pitchFamily="34" charset="0"/>
              </a:rPr>
              <a:t>Analysis Result 4</a:t>
            </a:r>
          </a:p>
        </p:txBody>
      </p:sp>
    </p:spTree>
    <p:extLst>
      <p:ext uri="{BB962C8B-B14F-4D97-AF65-F5344CB8AC3E}">
        <p14:creationId xmlns:p14="http://schemas.microsoft.com/office/powerpoint/2010/main" val="26835373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19"/>
          <p:cNvSpPr txBox="1">
            <a:spLocks noGrp="1"/>
          </p:cNvSpPr>
          <p:nvPr>
            <p:ph type="body" idx="1"/>
          </p:nvPr>
        </p:nvSpPr>
        <p:spPr>
          <a:xfrm>
            <a:off x="426869" y="1598382"/>
            <a:ext cx="26826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b="1" dirty="0">
                <a:latin typeface="Calibri" panose="020F0502020204030204" pitchFamily="34" charset="0"/>
                <a:cs typeface="Calibri" panose="020F0502020204030204" pitchFamily="34" charset="0"/>
              </a:rPr>
              <a:t>Safe/Easy -10%/Prob+10%</a:t>
            </a:r>
            <a:endParaRPr b="1" dirty="0">
              <a:latin typeface="Calibri" panose="020F0502020204030204" pitchFamily="34" charset="0"/>
              <a:cs typeface="Calibri" panose="020F0502020204030204" pitchFamily="34" charset="0"/>
            </a:endParaRPr>
          </a:p>
          <a:p>
            <a:pPr marL="0" lvl="0" indent="0" algn="l" rtl="0">
              <a:spcBef>
                <a:spcPts val="600"/>
              </a:spcBef>
              <a:spcAft>
                <a:spcPts val="0"/>
              </a:spcAft>
              <a:buNone/>
            </a:pPr>
            <a:r>
              <a:rPr lang="en-US" dirty="0">
                <a:latin typeface="Calibri" panose="020F0502020204030204" pitchFamily="34" charset="0"/>
                <a:cs typeface="Calibri" panose="020F0502020204030204" pitchFamily="34" charset="0"/>
              </a:rPr>
              <a:t>The probability to promote when changes are made to the promoter topic and the  detractor topic is 31.55%.</a:t>
            </a:r>
            <a:endParaRPr dirty="0">
              <a:latin typeface="Calibri" panose="020F0502020204030204" pitchFamily="34" charset="0"/>
              <a:cs typeface="Calibri" panose="020F0502020204030204" pitchFamily="34" charset="0"/>
            </a:endParaRPr>
          </a:p>
        </p:txBody>
      </p:sp>
      <p:sp>
        <p:nvSpPr>
          <p:cNvPr id="858" name="Google Shape;858;p19"/>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Calibri" panose="020F0502020204030204" pitchFamily="34" charset="0"/>
                <a:cs typeface="Calibri" panose="020F0502020204030204" pitchFamily="34" charset="0"/>
              </a:rPr>
              <a:t>Conclusion</a:t>
            </a:r>
            <a:endParaRPr dirty="0">
              <a:latin typeface="Calibri" panose="020F0502020204030204" pitchFamily="34" charset="0"/>
              <a:cs typeface="Calibri" panose="020F0502020204030204" pitchFamily="34" charset="0"/>
            </a:endParaRPr>
          </a:p>
        </p:txBody>
      </p:sp>
      <p:sp>
        <p:nvSpPr>
          <p:cNvPr id="859" name="Google Shape;859;p19"/>
          <p:cNvSpPr txBox="1">
            <a:spLocks noGrp="1"/>
          </p:cNvSpPr>
          <p:nvPr>
            <p:ph type="body" idx="2"/>
          </p:nvPr>
        </p:nvSpPr>
        <p:spPr>
          <a:xfrm>
            <a:off x="3392717" y="1566136"/>
            <a:ext cx="26826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dirty="0">
                <a:latin typeface="Calibri" panose="020F0502020204030204" pitchFamily="34" charset="0"/>
                <a:cs typeface="Calibri" panose="020F0502020204030204" pitchFamily="34" charset="0"/>
              </a:rPr>
              <a:t>Safe/Easy no change</a:t>
            </a:r>
            <a:endParaRPr b="1" dirty="0">
              <a:latin typeface="Calibri" panose="020F0502020204030204" pitchFamily="34" charset="0"/>
              <a:cs typeface="Calibri" panose="020F0502020204030204" pitchFamily="34" charset="0"/>
            </a:endParaRPr>
          </a:p>
          <a:p>
            <a:pPr marL="0" lvl="0" indent="0" algn="l" rtl="0">
              <a:spcBef>
                <a:spcPts val="600"/>
              </a:spcBef>
              <a:spcAft>
                <a:spcPts val="0"/>
              </a:spcAft>
              <a:buNone/>
            </a:pPr>
            <a:r>
              <a:rPr lang="en-US" dirty="0">
                <a:latin typeface="Calibri" panose="020F0502020204030204" pitchFamily="34" charset="0"/>
                <a:cs typeface="Calibri" panose="020F0502020204030204" pitchFamily="34" charset="0"/>
              </a:rPr>
              <a:t>The probability to promote when no changes are made to the variables in the model is 6.19%</a:t>
            </a:r>
            <a:endParaRPr dirty="0">
              <a:latin typeface="Calibri" panose="020F0502020204030204" pitchFamily="34" charset="0"/>
              <a:cs typeface="Calibri" panose="020F0502020204030204" pitchFamily="34" charset="0"/>
            </a:endParaRPr>
          </a:p>
        </p:txBody>
      </p:sp>
      <p:sp>
        <p:nvSpPr>
          <p:cNvPr id="860" name="Google Shape;860;p1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18</a:t>
            </a:fld>
            <a:endParaRPr/>
          </a:p>
        </p:txBody>
      </p:sp>
      <p:grpSp>
        <p:nvGrpSpPr>
          <p:cNvPr id="861" name="Google Shape;861;p19"/>
          <p:cNvGrpSpPr/>
          <p:nvPr/>
        </p:nvGrpSpPr>
        <p:grpSpPr>
          <a:xfrm>
            <a:off x="6495404" y="1849734"/>
            <a:ext cx="2297431" cy="2787028"/>
            <a:chOff x="2533225" y="322726"/>
            <a:chExt cx="3925890" cy="4762523"/>
          </a:xfrm>
        </p:grpSpPr>
        <p:sp>
          <p:nvSpPr>
            <p:cNvPr id="862" name="Google Shape;862;p19"/>
            <p:cNvSpPr/>
            <p:nvPr/>
          </p:nvSpPr>
          <p:spPr>
            <a:xfrm>
              <a:off x="3796336" y="2589414"/>
              <a:ext cx="682110" cy="393573"/>
            </a:xfrm>
            <a:custGeom>
              <a:avLst/>
              <a:gdLst/>
              <a:ahLst/>
              <a:cxnLst/>
              <a:rect l="l" t="t" r="r" b="b"/>
              <a:pathLst>
                <a:path w="682110" h="393573" extrusionOk="0">
                  <a:moveTo>
                    <a:pt x="329082" y="393573"/>
                  </a:moveTo>
                  <a:lnTo>
                    <a:pt x="0" y="204216"/>
                  </a:lnTo>
                  <a:lnTo>
                    <a:pt x="353029" y="0"/>
                  </a:lnTo>
                  <a:lnTo>
                    <a:pt x="682111" y="189357"/>
                  </a:lnTo>
                  <a:lnTo>
                    <a:pt x="329082" y="393573"/>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19"/>
            <p:cNvSpPr/>
            <p:nvPr/>
          </p:nvSpPr>
          <p:spPr>
            <a:xfrm>
              <a:off x="3809355" y="2149168"/>
              <a:ext cx="705962" cy="408622"/>
            </a:xfrm>
            <a:custGeom>
              <a:avLst/>
              <a:gdLst/>
              <a:ahLst/>
              <a:cxnLst/>
              <a:rect l="l" t="t" r="r" b="b"/>
              <a:pathLst>
                <a:path w="705962" h="408622" extrusionOk="0">
                  <a:moveTo>
                    <a:pt x="352934" y="408622"/>
                  </a:moveTo>
                  <a:lnTo>
                    <a:pt x="0" y="204311"/>
                  </a:lnTo>
                  <a:lnTo>
                    <a:pt x="352934" y="0"/>
                  </a:lnTo>
                  <a:lnTo>
                    <a:pt x="705963" y="204311"/>
                  </a:lnTo>
                  <a:lnTo>
                    <a:pt x="352934" y="4086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19"/>
            <p:cNvSpPr/>
            <p:nvPr/>
          </p:nvSpPr>
          <p:spPr>
            <a:xfrm>
              <a:off x="4162289" y="2390151"/>
              <a:ext cx="329177" cy="571404"/>
            </a:xfrm>
            <a:custGeom>
              <a:avLst/>
              <a:gdLst/>
              <a:ahLst/>
              <a:cxnLst/>
              <a:rect l="l" t="t" r="r" b="b"/>
              <a:pathLst>
                <a:path w="329177" h="571404" extrusionOk="0">
                  <a:moveTo>
                    <a:pt x="329177" y="380905"/>
                  </a:moveTo>
                  <a:lnTo>
                    <a:pt x="0" y="571405"/>
                  </a:lnTo>
                  <a:lnTo>
                    <a:pt x="0" y="190405"/>
                  </a:lnTo>
                  <a:lnTo>
                    <a:pt x="329177" y="0"/>
                  </a:lnTo>
                  <a:lnTo>
                    <a:pt x="329177" y="380905"/>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19"/>
            <p:cNvSpPr/>
            <p:nvPr/>
          </p:nvSpPr>
          <p:spPr>
            <a:xfrm>
              <a:off x="3833207" y="2390151"/>
              <a:ext cx="329081" cy="571404"/>
            </a:xfrm>
            <a:custGeom>
              <a:avLst/>
              <a:gdLst/>
              <a:ahLst/>
              <a:cxnLst/>
              <a:rect l="l" t="t" r="r" b="b"/>
              <a:pathLst>
                <a:path w="329081" h="571404" extrusionOk="0">
                  <a:moveTo>
                    <a:pt x="329082" y="571405"/>
                  </a:moveTo>
                  <a:lnTo>
                    <a:pt x="0" y="380905"/>
                  </a:lnTo>
                  <a:lnTo>
                    <a:pt x="0" y="0"/>
                  </a:lnTo>
                  <a:lnTo>
                    <a:pt x="329082" y="190405"/>
                  </a:lnTo>
                  <a:lnTo>
                    <a:pt x="329082" y="571405"/>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9"/>
            <p:cNvSpPr/>
            <p:nvPr/>
          </p:nvSpPr>
          <p:spPr>
            <a:xfrm>
              <a:off x="3833207" y="2390151"/>
              <a:ext cx="329081" cy="287940"/>
            </a:xfrm>
            <a:custGeom>
              <a:avLst/>
              <a:gdLst/>
              <a:ahLst/>
              <a:cxnLst/>
              <a:rect l="l" t="t" r="r" b="b"/>
              <a:pathLst>
                <a:path w="329081" h="287940" extrusionOk="0">
                  <a:moveTo>
                    <a:pt x="0" y="0"/>
                  </a:moveTo>
                  <a:lnTo>
                    <a:pt x="0" y="99631"/>
                  </a:lnTo>
                  <a:lnTo>
                    <a:pt x="329082" y="287941"/>
                  </a:lnTo>
                  <a:lnTo>
                    <a:pt x="329082" y="190881"/>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19"/>
            <p:cNvSpPr/>
            <p:nvPr/>
          </p:nvSpPr>
          <p:spPr>
            <a:xfrm>
              <a:off x="4162289" y="2390151"/>
              <a:ext cx="329177" cy="287940"/>
            </a:xfrm>
            <a:custGeom>
              <a:avLst/>
              <a:gdLst/>
              <a:ahLst/>
              <a:cxnLst/>
              <a:rect l="l" t="t" r="r" b="b"/>
              <a:pathLst>
                <a:path w="329177" h="287940" extrusionOk="0">
                  <a:moveTo>
                    <a:pt x="329177" y="0"/>
                  </a:moveTo>
                  <a:lnTo>
                    <a:pt x="329177" y="106775"/>
                  </a:lnTo>
                  <a:lnTo>
                    <a:pt x="0" y="287941"/>
                  </a:lnTo>
                  <a:lnTo>
                    <a:pt x="0" y="190881"/>
                  </a:lnTo>
                  <a:lnTo>
                    <a:pt x="329177"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19"/>
            <p:cNvSpPr/>
            <p:nvPr/>
          </p:nvSpPr>
          <p:spPr>
            <a:xfrm>
              <a:off x="3809355" y="2353479"/>
              <a:ext cx="352933" cy="307181"/>
            </a:xfrm>
            <a:custGeom>
              <a:avLst/>
              <a:gdLst/>
              <a:ahLst/>
              <a:cxnLst/>
              <a:rect l="l" t="t" r="r" b="b"/>
              <a:pathLst>
                <a:path w="352933" h="307181" extrusionOk="0">
                  <a:moveTo>
                    <a:pt x="0" y="0"/>
                  </a:moveTo>
                  <a:lnTo>
                    <a:pt x="0" y="105632"/>
                  </a:lnTo>
                  <a:lnTo>
                    <a:pt x="352934" y="307181"/>
                  </a:lnTo>
                  <a:lnTo>
                    <a:pt x="352934" y="2043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19"/>
            <p:cNvSpPr/>
            <p:nvPr/>
          </p:nvSpPr>
          <p:spPr>
            <a:xfrm>
              <a:off x="4162289" y="2353479"/>
              <a:ext cx="353029" cy="307181"/>
            </a:xfrm>
            <a:custGeom>
              <a:avLst/>
              <a:gdLst/>
              <a:ahLst/>
              <a:cxnLst/>
              <a:rect l="l" t="t" r="r" b="b"/>
              <a:pathLst>
                <a:path w="353029" h="307181" extrusionOk="0">
                  <a:moveTo>
                    <a:pt x="0" y="307181"/>
                  </a:moveTo>
                  <a:lnTo>
                    <a:pt x="353029" y="113919"/>
                  </a:lnTo>
                  <a:lnTo>
                    <a:pt x="353029" y="0"/>
                  </a:lnTo>
                  <a:lnTo>
                    <a:pt x="0" y="204311"/>
                  </a:lnTo>
                  <a:lnTo>
                    <a:pt x="0" y="307181"/>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9"/>
            <p:cNvSpPr/>
            <p:nvPr/>
          </p:nvSpPr>
          <p:spPr>
            <a:xfrm>
              <a:off x="4379054" y="3098705"/>
              <a:ext cx="1297601" cy="763520"/>
            </a:xfrm>
            <a:custGeom>
              <a:avLst/>
              <a:gdLst/>
              <a:ahLst/>
              <a:cxnLst/>
              <a:rect l="l" t="t" r="r" b="b"/>
              <a:pathLst>
                <a:path w="1297601" h="763520" extrusionOk="0">
                  <a:moveTo>
                    <a:pt x="1071529" y="748294"/>
                  </a:moveTo>
                  <a:lnTo>
                    <a:pt x="19379" y="140980"/>
                  </a:lnTo>
                  <a:cubicBezTo>
                    <a:pt x="811" y="130189"/>
                    <a:pt x="-5518" y="106348"/>
                    <a:pt x="5248" y="87736"/>
                  </a:cubicBezTo>
                  <a:cubicBezTo>
                    <a:pt x="8964" y="81316"/>
                    <a:pt x="14419" y="76096"/>
                    <a:pt x="20994" y="72686"/>
                  </a:cubicBezTo>
                  <a:lnTo>
                    <a:pt x="153369" y="4297"/>
                  </a:lnTo>
                  <a:cubicBezTo>
                    <a:pt x="165105" y="-1723"/>
                    <a:pt x="179074" y="-1399"/>
                    <a:pt x="190524" y="5154"/>
                  </a:cubicBezTo>
                  <a:lnTo>
                    <a:pt x="1278120" y="632851"/>
                  </a:lnTo>
                  <a:cubicBezTo>
                    <a:pt x="1296688" y="643529"/>
                    <a:pt x="1303112" y="667284"/>
                    <a:pt x="1292450" y="685896"/>
                  </a:cubicBezTo>
                  <a:cubicBezTo>
                    <a:pt x="1288725" y="692421"/>
                    <a:pt x="1283185" y="697717"/>
                    <a:pt x="1276504" y="701146"/>
                  </a:cubicBezTo>
                  <a:lnTo>
                    <a:pt x="1180431" y="750771"/>
                  </a:lnTo>
                  <a:cubicBezTo>
                    <a:pt x="1146078" y="768611"/>
                    <a:pt x="1105036" y="767678"/>
                    <a:pt x="1071529" y="74829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19"/>
            <p:cNvSpPr/>
            <p:nvPr/>
          </p:nvSpPr>
          <p:spPr>
            <a:xfrm>
              <a:off x="4481013" y="322726"/>
              <a:ext cx="1171694" cy="3426502"/>
            </a:xfrm>
            <a:custGeom>
              <a:avLst/>
              <a:gdLst/>
              <a:ahLst/>
              <a:cxnLst/>
              <a:rect l="l" t="t" r="r" b="b"/>
              <a:pathLst>
                <a:path w="1171694" h="3426502" extrusionOk="0">
                  <a:moveTo>
                    <a:pt x="1034189" y="3409974"/>
                  </a:moveTo>
                  <a:lnTo>
                    <a:pt x="137505" y="2891051"/>
                  </a:lnTo>
                  <a:cubicBezTo>
                    <a:pt x="61483" y="2847141"/>
                    <a:pt x="0" y="2729126"/>
                    <a:pt x="0" y="2627685"/>
                  </a:cubicBezTo>
                  <a:lnTo>
                    <a:pt x="0" y="120800"/>
                  </a:lnTo>
                  <a:cubicBezTo>
                    <a:pt x="285" y="19073"/>
                    <a:pt x="61578" y="-27409"/>
                    <a:pt x="137505" y="16597"/>
                  </a:cubicBezTo>
                  <a:lnTo>
                    <a:pt x="1034189" y="535424"/>
                  </a:lnTo>
                  <a:cubicBezTo>
                    <a:pt x="1110212" y="579429"/>
                    <a:pt x="1171695" y="697349"/>
                    <a:pt x="1171695" y="798790"/>
                  </a:cubicBezTo>
                  <a:lnTo>
                    <a:pt x="1171695" y="3305770"/>
                  </a:lnTo>
                  <a:cubicBezTo>
                    <a:pt x="1171695" y="3407307"/>
                    <a:pt x="1110117" y="3453884"/>
                    <a:pt x="1034189" y="340997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19"/>
            <p:cNvSpPr/>
            <p:nvPr/>
          </p:nvSpPr>
          <p:spPr>
            <a:xfrm>
              <a:off x="5530597" y="3624781"/>
              <a:ext cx="70985" cy="153066"/>
            </a:xfrm>
            <a:custGeom>
              <a:avLst/>
              <a:gdLst/>
              <a:ahLst/>
              <a:cxnLst/>
              <a:rect l="l" t="t" r="r" b="b"/>
              <a:pathLst>
                <a:path w="70985" h="153066" extrusionOk="0">
                  <a:moveTo>
                    <a:pt x="0" y="153067"/>
                  </a:moveTo>
                  <a:lnTo>
                    <a:pt x="70986" y="117062"/>
                  </a:lnTo>
                  <a:lnTo>
                    <a:pt x="2851" y="0"/>
                  </a:lnTo>
                  <a:lnTo>
                    <a:pt x="0" y="15306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19"/>
            <p:cNvSpPr/>
            <p:nvPr/>
          </p:nvSpPr>
          <p:spPr>
            <a:xfrm>
              <a:off x="4467139" y="329893"/>
              <a:ext cx="65379" cy="96678"/>
            </a:xfrm>
            <a:custGeom>
              <a:avLst/>
              <a:gdLst/>
              <a:ahLst/>
              <a:cxnLst/>
              <a:rect l="l" t="t" r="r" b="b"/>
              <a:pathLst>
                <a:path w="65379" h="96678" extrusionOk="0">
                  <a:moveTo>
                    <a:pt x="0" y="34385"/>
                  </a:moveTo>
                  <a:lnTo>
                    <a:pt x="65379" y="0"/>
                  </a:lnTo>
                  <a:lnTo>
                    <a:pt x="52170" y="96679"/>
                  </a:lnTo>
                  <a:lnTo>
                    <a:pt x="0" y="343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9"/>
            <p:cNvSpPr/>
            <p:nvPr/>
          </p:nvSpPr>
          <p:spPr>
            <a:xfrm>
              <a:off x="4423901" y="351343"/>
              <a:ext cx="1171694" cy="3426502"/>
            </a:xfrm>
            <a:custGeom>
              <a:avLst/>
              <a:gdLst/>
              <a:ahLst/>
              <a:cxnLst/>
              <a:rect l="l" t="t" r="r" b="b"/>
              <a:pathLst>
                <a:path w="1171694" h="3426502" extrusionOk="0">
                  <a:moveTo>
                    <a:pt x="1034094" y="3409931"/>
                  </a:moveTo>
                  <a:lnTo>
                    <a:pt x="137505" y="2891009"/>
                  </a:lnTo>
                  <a:cubicBezTo>
                    <a:pt x="61483" y="2847099"/>
                    <a:pt x="0" y="2729084"/>
                    <a:pt x="0" y="2627643"/>
                  </a:cubicBezTo>
                  <a:lnTo>
                    <a:pt x="0" y="120854"/>
                  </a:lnTo>
                  <a:cubicBezTo>
                    <a:pt x="380" y="19031"/>
                    <a:pt x="61578" y="-27355"/>
                    <a:pt x="137505" y="16555"/>
                  </a:cubicBezTo>
                  <a:lnTo>
                    <a:pt x="1034094" y="535477"/>
                  </a:lnTo>
                  <a:cubicBezTo>
                    <a:pt x="1110117" y="579482"/>
                    <a:pt x="1171695" y="697402"/>
                    <a:pt x="1171695" y="798843"/>
                  </a:cubicBezTo>
                  <a:lnTo>
                    <a:pt x="1171695" y="3305823"/>
                  </a:lnTo>
                  <a:cubicBezTo>
                    <a:pt x="1171695" y="3407264"/>
                    <a:pt x="1110117" y="3453937"/>
                    <a:pt x="1034094" y="340993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9"/>
            <p:cNvSpPr/>
            <p:nvPr/>
          </p:nvSpPr>
          <p:spPr>
            <a:xfrm>
              <a:off x="4414398" y="357753"/>
              <a:ext cx="1171599" cy="3426525"/>
            </a:xfrm>
            <a:custGeom>
              <a:avLst/>
              <a:gdLst/>
              <a:ahLst/>
              <a:cxnLst/>
              <a:rect l="l" t="t" r="r" b="b"/>
              <a:pathLst>
                <a:path w="1171599" h="3426525" extrusionOk="0">
                  <a:moveTo>
                    <a:pt x="1171600" y="798815"/>
                  </a:moveTo>
                  <a:lnTo>
                    <a:pt x="1171600" y="3305700"/>
                  </a:lnTo>
                  <a:cubicBezTo>
                    <a:pt x="1171600" y="3407332"/>
                    <a:pt x="1110117" y="3453909"/>
                    <a:pt x="1034094" y="3409999"/>
                  </a:cubicBezTo>
                  <a:lnTo>
                    <a:pt x="682491" y="3206545"/>
                  </a:lnTo>
                  <a:lnTo>
                    <a:pt x="573114" y="3143204"/>
                  </a:lnTo>
                  <a:lnTo>
                    <a:pt x="137410" y="2891077"/>
                  </a:lnTo>
                  <a:cubicBezTo>
                    <a:pt x="61388" y="2847071"/>
                    <a:pt x="0" y="2729152"/>
                    <a:pt x="0" y="2627711"/>
                  </a:cubicBezTo>
                  <a:lnTo>
                    <a:pt x="0" y="120826"/>
                  </a:lnTo>
                  <a:cubicBezTo>
                    <a:pt x="380" y="19194"/>
                    <a:pt x="61483" y="-27383"/>
                    <a:pt x="137410" y="16527"/>
                  </a:cubicBezTo>
                  <a:lnTo>
                    <a:pt x="1034094" y="535449"/>
                  </a:lnTo>
                  <a:cubicBezTo>
                    <a:pt x="1110117" y="579455"/>
                    <a:pt x="1171600" y="697279"/>
                    <a:pt x="1171600" y="798815"/>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9"/>
            <p:cNvSpPr/>
            <p:nvPr/>
          </p:nvSpPr>
          <p:spPr>
            <a:xfrm>
              <a:off x="4479777" y="459022"/>
              <a:ext cx="1041506" cy="3182614"/>
            </a:xfrm>
            <a:custGeom>
              <a:avLst/>
              <a:gdLst/>
              <a:ahLst/>
              <a:cxnLst/>
              <a:rect l="l" t="t" r="r" b="b"/>
              <a:pathLst>
                <a:path w="1041506" h="3182614" extrusionOk="0">
                  <a:moveTo>
                    <a:pt x="1041507" y="672114"/>
                  </a:moveTo>
                  <a:lnTo>
                    <a:pt x="1041507" y="3113753"/>
                  </a:lnTo>
                  <a:cubicBezTo>
                    <a:pt x="1041507" y="3175284"/>
                    <a:pt x="998459" y="3200240"/>
                    <a:pt x="945433" y="3169379"/>
                  </a:cubicBezTo>
                  <a:lnTo>
                    <a:pt x="897919" y="3141756"/>
                  </a:lnTo>
                  <a:lnTo>
                    <a:pt x="735041" y="3047554"/>
                  </a:lnTo>
                  <a:lnTo>
                    <a:pt x="665006" y="3006978"/>
                  </a:lnTo>
                  <a:lnTo>
                    <a:pt x="640299" y="2992595"/>
                  </a:lnTo>
                  <a:lnTo>
                    <a:pt x="632031" y="2987737"/>
                  </a:lnTo>
                  <a:lnTo>
                    <a:pt x="571688" y="2952971"/>
                  </a:lnTo>
                  <a:lnTo>
                    <a:pt x="396362" y="2851625"/>
                  </a:lnTo>
                  <a:lnTo>
                    <a:pt x="396362" y="2851625"/>
                  </a:lnTo>
                  <a:lnTo>
                    <a:pt x="324140" y="2809810"/>
                  </a:lnTo>
                  <a:lnTo>
                    <a:pt x="324140" y="2809810"/>
                  </a:lnTo>
                  <a:lnTo>
                    <a:pt x="294872" y="2792855"/>
                  </a:lnTo>
                  <a:lnTo>
                    <a:pt x="120020" y="2691700"/>
                  </a:lnTo>
                  <a:lnTo>
                    <a:pt x="96168" y="2677889"/>
                  </a:lnTo>
                  <a:cubicBezTo>
                    <a:pt x="42953" y="2647123"/>
                    <a:pt x="0" y="2572352"/>
                    <a:pt x="0" y="2510725"/>
                  </a:cubicBezTo>
                  <a:lnTo>
                    <a:pt x="0" y="68896"/>
                  </a:lnTo>
                  <a:cubicBezTo>
                    <a:pt x="0" y="7364"/>
                    <a:pt x="42953" y="-17591"/>
                    <a:pt x="96168" y="13175"/>
                  </a:cubicBezTo>
                  <a:lnTo>
                    <a:pt x="445491" y="216152"/>
                  </a:lnTo>
                  <a:lnTo>
                    <a:pt x="445491" y="217105"/>
                  </a:lnTo>
                  <a:cubicBezTo>
                    <a:pt x="448332" y="269961"/>
                    <a:pt x="476147" y="318291"/>
                    <a:pt x="520373" y="347216"/>
                  </a:cubicBezTo>
                  <a:cubicBezTo>
                    <a:pt x="561805" y="371029"/>
                    <a:pt x="595350" y="351693"/>
                    <a:pt x="595350" y="303878"/>
                  </a:cubicBezTo>
                  <a:cubicBezTo>
                    <a:pt x="595350" y="303878"/>
                    <a:pt x="595350" y="303116"/>
                    <a:pt x="595350" y="302830"/>
                  </a:cubicBezTo>
                  <a:lnTo>
                    <a:pt x="945528" y="505427"/>
                  </a:lnTo>
                  <a:cubicBezTo>
                    <a:pt x="998459" y="535811"/>
                    <a:pt x="1041507" y="610583"/>
                    <a:pt x="1041507" y="6721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9"/>
            <p:cNvSpPr/>
            <p:nvPr/>
          </p:nvSpPr>
          <p:spPr>
            <a:xfrm rot="-1790023">
              <a:off x="4986670" y="707058"/>
              <a:ext cx="46534" cy="80862"/>
            </a:xfrm>
            <a:custGeom>
              <a:avLst/>
              <a:gdLst/>
              <a:ahLst/>
              <a:cxnLst/>
              <a:rect l="l" t="t" r="r" b="b"/>
              <a:pathLst>
                <a:path w="46533" h="80859" extrusionOk="0">
                  <a:moveTo>
                    <a:pt x="46534" y="40430"/>
                  </a:moveTo>
                  <a:cubicBezTo>
                    <a:pt x="46534" y="62758"/>
                    <a:pt x="36118" y="80859"/>
                    <a:pt x="23268" y="80859"/>
                  </a:cubicBezTo>
                  <a:cubicBezTo>
                    <a:pt x="10418" y="80859"/>
                    <a:pt x="1" y="62758"/>
                    <a:pt x="1" y="40430"/>
                  </a:cubicBezTo>
                  <a:cubicBezTo>
                    <a:pt x="1" y="18101"/>
                    <a:pt x="10418" y="0"/>
                    <a:pt x="23268" y="0"/>
                  </a:cubicBezTo>
                  <a:cubicBezTo>
                    <a:pt x="36118" y="0"/>
                    <a:pt x="46534" y="18101"/>
                    <a:pt x="46534" y="4043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9"/>
            <p:cNvSpPr/>
            <p:nvPr/>
          </p:nvSpPr>
          <p:spPr>
            <a:xfrm>
              <a:off x="4988272" y="730303"/>
              <a:ext cx="23851" cy="30807"/>
            </a:xfrm>
            <a:custGeom>
              <a:avLst/>
              <a:gdLst/>
              <a:ahLst/>
              <a:cxnLst/>
              <a:rect l="l" t="t" r="r" b="b"/>
              <a:pathLst>
                <a:path w="23851" h="30807" extrusionOk="0">
                  <a:moveTo>
                    <a:pt x="11878" y="29167"/>
                  </a:moveTo>
                  <a:cubicBezTo>
                    <a:pt x="4856" y="24568"/>
                    <a:pt x="447" y="16891"/>
                    <a:pt x="0" y="8498"/>
                  </a:cubicBezTo>
                  <a:cubicBezTo>
                    <a:pt x="0" y="878"/>
                    <a:pt x="5322" y="-2170"/>
                    <a:pt x="11878" y="1640"/>
                  </a:cubicBezTo>
                  <a:cubicBezTo>
                    <a:pt x="18958" y="6197"/>
                    <a:pt x="23415" y="13889"/>
                    <a:pt x="23852" y="22310"/>
                  </a:cubicBezTo>
                  <a:cubicBezTo>
                    <a:pt x="23852" y="29930"/>
                    <a:pt x="18530" y="32978"/>
                    <a:pt x="11878" y="29167"/>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19"/>
            <p:cNvSpPr/>
            <p:nvPr/>
          </p:nvSpPr>
          <p:spPr>
            <a:xfrm>
              <a:off x="5609185" y="1342555"/>
              <a:ext cx="26417" cy="145526"/>
            </a:xfrm>
            <a:custGeom>
              <a:avLst/>
              <a:gdLst/>
              <a:ahLst/>
              <a:cxnLst/>
              <a:rect l="l" t="t" r="r" b="b"/>
              <a:pathLst>
                <a:path w="26417" h="145526" extrusionOk="0">
                  <a:moveTo>
                    <a:pt x="13209" y="143863"/>
                  </a:moveTo>
                  <a:lnTo>
                    <a:pt x="13209" y="143863"/>
                  </a:lnTo>
                  <a:cubicBezTo>
                    <a:pt x="5892" y="148150"/>
                    <a:pt x="0" y="143863"/>
                    <a:pt x="0" y="134338"/>
                  </a:cubicBezTo>
                  <a:lnTo>
                    <a:pt x="0" y="26992"/>
                  </a:lnTo>
                  <a:cubicBezTo>
                    <a:pt x="124" y="16924"/>
                    <a:pt x="5027" y="7513"/>
                    <a:pt x="13209" y="1655"/>
                  </a:cubicBezTo>
                  <a:lnTo>
                    <a:pt x="13209" y="1655"/>
                  </a:lnTo>
                  <a:cubicBezTo>
                    <a:pt x="20526" y="-2631"/>
                    <a:pt x="26418" y="1655"/>
                    <a:pt x="26418" y="11656"/>
                  </a:cubicBezTo>
                  <a:lnTo>
                    <a:pt x="26418" y="118527"/>
                  </a:lnTo>
                  <a:cubicBezTo>
                    <a:pt x="26294" y="128595"/>
                    <a:pt x="21391" y="138005"/>
                    <a:pt x="13209" y="1438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19"/>
            <p:cNvSpPr/>
            <p:nvPr/>
          </p:nvSpPr>
          <p:spPr>
            <a:xfrm>
              <a:off x="5609185" y="1517667"/>
              <a:ext cx="26417" cy="145530"/>
            </a:xfrm>
            <a:custGeom>
              <a:avLst/>
              <a:gdLst/>
              <a:ahLst/>
              <a:cxnLst/>
              <a:rect l="l" t="t" r="r" b="b"/>
              <a:pathLst>
                <a:path w="26417" h="145530" extrusionOk="0">
                  <a:moveTo>
                    <a:pt x="13209" y="143916"/>
                  </a:moveTo>
                  <a:lnTo>
                    <a:pt x="13209" y="143916"/>
                  </a:lnTo>
                  <a:cubicBezTo>
                    <a:pt x="5892" y="148107"/>
                    <a:pt x="0" y="143916"/>
                    <a:pt x="0" y="133915"/>
                  </a:cubicBezTo>
                  <a:lnTo>
                    <a:pt x="0" y="26949"/>
                  </a:lnTo>
                  <a:cubicBezTo>
                    <a:pt x="171" y="16891"/>
                    <a:pt x="5065" y="7499"/>
                    <a:pt x="13209" y="1613"/>
                  </a:cubicBezTo>
                  <a:lnTo>
                    <a:pt x="13209" y="1613"/>
                  </a:lnTo>
                  <a:cubicBezTo>
                    <a:pt x="20526" y="-2578"/>
                    <a:pt x="26418" y="1613"/>
                    <a:pt x="26418" y="11709"/>
                  </a:cubicBezTo>
                  <a:lnTo>
                    <a:pt x="26418" y="118580"/>
                  </a:lnTo>
                  <a:cubicBezTo>
                    <a:pt x="26275" y="128648"/>
                    <a:pt x="21372" y="138049"/>
                    <a:pt x="13209" y="14391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9"/>
            <p:cNvSpPr/>
            <p:nvPr/>
          </p:nvSpPr>
          <p:spPr>
            <a:xfrm>
              <a:off x="4598943" y="668398"/>
              <a:ext cx="778468" cy="1303739"/>
            </a:xfrm>
            <a:custGeom>
              <a:avLst/>
              <a:gdLst/>
              <a:ahLst/>
              <a:cxnLst/>
              <a:rect l="l" t="t" r="r" b="b"/>
              <a:pathLst>
                <a:path w="778468" h="1303739" extrusionOk="0">
                  <a:moveTo>
                    <a:pt x="726584" y="1297509"/>
                  </a:moveTo>
                  <a:lnTo>
                    <a:pt x="51885" y="906984"/>
                  </a:lnTo>
                  <a:cubicBezTo>
                    <a:pt x="23377" y="890411"/>
                    <a:pt x="0" y="845929"/>
                    <a:pt x="0" y="807543"/>
                  </a:cubicBezTo>
                  <a:lnTo>
                    <a:pt x="0" y="45543"/>
                  </a:lnTo>
                  <a:cubicBezTo>
                    <a:pt x="0" y="7443"/>
                    <a:pt x="23187" y="-10369"/>
                    <a:pt x="51885" y="6205"/>
                  </a:cubicBezTo>
                  <a:lnTo>
                    <a:pt x="726584" y="396730"/>
                  </a:lnTo>
                  <a:cubicBezTo>
                    <a:pt x="755092" y="413303"/>
                    <a:pt x="778469" y="457785"/>
                    <a:pt x="778469" y="496076"/>
                  </a:cubicBezTo>
                  <a:lnTo>
                    <a:pt x="778469" y="1258076"/>
                  </a:lnTo>
                  <a:cubicBezTo>
                    <a:pt x="778469" y="1296461"/>
                    <a:pt x="755282" y="1314083"/>
                    <a:pt x="726584" y="12975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9"/>
            <p:cNvSpPr/>
            <p:nvPr/>
          </p:nvSpPr>
          <p:spPr>
            <a:xfrm>
              <a:off x="4598943" y="1688145"/>
              <a:ext cx="778468" cy="1303647"/>
            </a:xfrm>
            <a:custGeom>
              <a:avLst/>
              <a:gdLst/>
              <a:ahLst/>
              <a:cxnLst/>
              <a:rect l="l" t="t" r="r" b="b"/>
              <a:pathLst>
                <a:path w="778468" h="1303647" extrusionOk="0">
                  <a:moveTo>
                    <a:pt x="726584" y="1297414"/>
                  </a:moveTo>
                  <a:lnTo>
                    <a:pt x="51885" y="906889"/>
                  </a:lnTo>
                  <a:cubicBezTo>
                    <a:pt x="23377" y="890315"/>
                    <a:pt x="0" y="845834"/>
                    <a:pt x="0" y="807543"/>
                  </a:cubicBezTo>
                  <a:lnTo>
                    <a:pt x="0" y="45543"/>
                  </a:lnTo>
                  <a:cubicBezTo>
                    <a:pt x="0" y="7443"/>
                    <a:pt x="23187" y="-10369"/>
                    <a:pt x="51885" y="6205"/>
                  </a:cubicBezTo>
                  <a:lnTo>
                    <a:pt x="726584" y="396730"/>
                  </a:lnTo>
                  <a:cubicBezTo>
                    <a:pt x="755092" y="413303"/>
                    <a:pt x="778469" y="457785"/>
                    <a:pt x="778469" y="496171"/>
                  </a:cubicBezTo>
                  <a:lnTo>
                    <a:pt x="778469" y="1258171"/>
                  </a:lnTo>
                  <a:cubicBezTo>
                    <a:pt x="778469" y="1296366"/>
                    <a:pt x="755282" y="1313987"/>
                    <a:pt x="726584" y="129741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9"/>
            <p:cNvSpPr/>
            <p:nvPr/>
          </p:nvSpPr>
          <p:spPr>
            <a:xfrm>
              <a:off x="4599323" y="2707876"/>
              <a:ext cx="778184" cy="892902"/>
            </a:xfrm>
            <a:custGeom>
              <a:avLst/>
              <a:gdLst/>
              <a:ahLst/>
              <a:cxnLst/>
              <a:rect l="l" t="t" r="r" b="b"/>
              <a:pathLst>
                <a:path w="778184" h="892902" extrusionOk="0">
                  <a:moveTo>
                    <a:pt x="778184" y="495805"/>
                  </a:moveTo>
                  <a:lnTo>
                    <a:pt x="778184" y="892902"/>
                  </a:lnTo>
                  <a:lnTo>
                    <a:pt x="545461" y="758124"/>
                  </a:lnTo>
                  <a:lnTo>
                    <a:pt x="520753" y="743741"/>
                  </a:lnTo>
                  <a:lnTo>
                    <a:pt x="512486" y="738883"/>
                  </a:lnTo>
                  <a:lnTo>
                    <a:pt x="452143" y="704117"/>
                  </a:lnTo>
                  <a:lnTo>
                    <a:pt x="276817" y="602771"/>
                  </a:lnTo>
                  <a:lnTo>
                    <a:pt x="276817" y="602771"/>
                  </a:lnTo>
                  <a:lnTo>
                    <a:pt x="204120" y="560766"/>
                  </a:lnTo>
                  <a:lnTo>
                    <a:pt x="174852" y="543811"/>
                  </a:lnTo>
                  <a:lnTo>
                    <a:pt x="0" y="442656"/>
                  </a:lnTo>
                  <a:lnTo>
                    <a:pt x="0" y="45463"/>
                  </a:lnTo>
                  <a:cubicBezTo>
                    <a:pt x="0" y="7363"/>
                    <a:pt x="23282" y="-10353"/>
                    <a:pt x="51885" y="6220"/>
                  </a:cubicBezTo>
                  <a:lnTo>
                    <a:pt x="726584" y="396745"/>
                  </a:lnTo>
                  <a:cubicBezTo>
                    <a:pt x="754902" y="413033"/>
                    <a:pt x="778184" y="457515"/>
                    <a:pt x="778184" y="49580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9"/>
            <p:cNvSpPr/>
            <p:nvPr/>
          </p:nvSpPr>
          <p:spPr>
            <a:xfrm>
              <a:off x="4781159" y="1048176"/>
              <a:ext cx="416151" cy="544252"/>
            </a:xfrm>
            <a:custGeom>
              <a:avLst/>
              <a:gdLst/>
              <a:ahLst/>
              <a:cxnLst/>
              <a:rect l="l" t="t" r="r" b="b"/>
              <a:pathLst>
                <a:path w="416151" h="544252" extrusionOk="0">
                  <a:moveTo>
                    <a:pt x="410093" y="288701"/>
                  </a:moveTo>
                  <a:lnTo>
                    <a:pt x="317821" y="128395"/>
                  </a:lnTo>
                  <a:cubicBezTo>
                    <a:pt x="314315" y="122019"/>
                    <a:pt x="309250" y="116642"/>
                    <a:pt x="303092" y="112774"/>
                  </a:cubicBezTo>
                  <a:lnTo>
                    <a:pt x="303092" y="112774"/>
                  </a:lnTo>
                  <a:cubicBezTo>
                    <a:pt x="302275" y="112284"/>
                    <a:pt x="301419" y="111870"/>
                    <a:pt x="300526" y="111536"/>
                  </a:cubicBezTo>
                  <a:cubicBezTo>
                    <a:pt x="299680" y="110897"/>
                    <a:pt x="298796" y="110324"/>
                    <a:pt x="297865" y="109821"/>
                  </a:cubicBezTo>
                  <a:lnTo>
                    <a:pt x="272208" y="94962"/>
                  </a:lnTo>
                  <a:cubicBezTo>
                    <a:pt x="265176" y="90866"/>
                    <a:pt x="258619" y="91152"/>
                    <a:pt x="254818" y="95819"/>
                  </a:cubicBezTo>
                  <a:cubicBezTo>
                    <a:pt x="246645" y="105344"/>
                    <a:pt x="228210" y="104487"/>
                    <a:pt x="207874" y="92676"/>
                  </a:cubicBezTo>
                  <a:cubicBezTo>
                    <a:pt x="187395" y="80812"/>
                    <a:pt x="171022" y="62968"/>
                    <a:pt x="160930" y="41527"/>
                  </a:cubicBezTo>
                  <a:cubicBezTo>
                    <a:pt x="157471" y="32831"/>
                    <a:pt x="151351" y="25460"/>
                    <a:pt x="143445" y="20477"/>
                  </a:cubicBezTo>
                  <a:lnTo>
                    <a:pt x="118262" y="5713"/>
                  </a:lnTo>
                  <a:cubicBezTo>
                    <a:pt x="117445" y="5194"/>
                    <a:pt x="116590" y="4748"/>
                    <a:pt x="115697" y="4379"/>
                  </a:cubicBezTo>
                  <a:cubicBezTo>
                    <a:pt x="111040" y="27"/>
                    <a:pt x="104284" y="-1201"/>
                    <a:pt x="98402" y="1236"/>
                  </a:cubicBezTo>
                  <a:lnTo>
                    <a:pt x="6129" y="54671"/>
                  </a:lnTo>
                  <a:cubicBezTo>
                    <a:pt x="-2043" y="59434"/>
                    <a:pt x="-2043" y="74579"/>
                    <a:pt x="6129" y="88676"/>
                  </a:cubicBezTo>
                  <a:lnTo>
                    <a:pt x="56589" y="176306"/>
                  </a:lnTo>
                  <a:cubicBezTo>
                    <a:pt x="59944" y="182607"/>
                    <a:pt x="64809" y="187975"/>
                    <a:pt x="70748" y="191927"/>
                  </a:cubicBezTo>
                  <a:cubicBezTo>
                    <a:pt x="75053" y="195000"/>
                    <a:pt x="80669" y="195545"/>
                    <a:pt x="85478" y="193355"/>
                  </a:cubicBezTo>
                  <a:lnTo>
                    <a:pt x="97071" y="186593"/>
                  </a:lnTo>
                  <a:lnTo>
                    <a:pt x="97071" y="400905"/>
                  </a:lnTo>
                  <a:cubicBezTo>
                    <a:pt x="98107" y="415497"/>
                    <a:pt x="105966" y="428747"/>
                    <a:pt x="118262" y="436624"/>
                  </a:cubicBezTo>
                  <a:lnTo>
                    <a:pt x="297865" y="541399"/>
                  </a:lnTo>
                  <a:cubicBezTo>
                    <a:pt x="309363" y="548066"/>
                    <a:pt x="318581" y="542637"/>
                    <a:pt x="318581" y="529397"/>
                  </a:cubicBezTo>
                  <a:lnTo>
                    <a:pt x="318581" y="315085"/>
                  </a:lnTo>
                  <a:lnTo>
                    <a:pt x="330270" y="335278"/>
                  </a:lnTo>
                  <a:cubicBezTo>
                    <a:pt x="333738" y="341631"/>
                    <a:pt x="338775" y="346975"/>
                    <a:pt x="344904" y="350804"/>
                  </a:cubicBezTo>
                  <a:lnTo>
                    <a:pt x="344904" y="350804"/>
                  </a:lnTo>
                  <a:cubicBezTo>
                    <a:pt x="349209" y="353880"/>
                    <a:pt x="354825" y="354423"/>
                    <a:pt x="359633" y="352232"/>
                  </a:cubicBezTo>
                  <a:lnTo>
                    <a:pt x="410093" y="322991"/>
                  </a:lnTo>
                  <a:cubicBezTo>
                    <a:pt x="418171" y="317942"/>
                    <a:pt x="418171" y="303274"/>
                    <a:pt x="410093" y="288701"/>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9"/>
            <p:cNvSpPr/>
            <p:nvPr/>
          </p:nvSpPr>
          <p:spPr>
            <a:xfrm>
              <a:off x="4812185" y="2127070"/>
              <a:ext cx="353313" cy="495871"/>
            </a:xfrm>
            <a:custGeom>
              <a:avLst/>
              <a:gdLst/>
              <a:ahLst/>
              <a:cxnLst/>
              <a:rect l="l" t="t" r="r" b="b"/>
              <a:pathLst>
                <a:path w="353313" h="495871" extrusionOk="0">
                  <a:moveTo>
                    <a:pt x="340010" y="188881"/>
                  </a:moveTo>
                  <a:lnTo>
                    <a:pt x="13589" y="0"/>
                  </a:lnTo>
                  <a:cubicBezTo>
                    <a:pt x="4960" y="28061"/>
                    <a:pt x="380" y="57217"/>
                    <a:pt x="0" y="86582"/>
                  </a:cubicBezTo>
                  <a:lnTo>
                    <a:pt x="0" y="291179"/>
                  </a:lnTo>
                  <a:lnTo>
                    <a:pt x="149574" y="377762"/>
                  </a:lnTo>
                  <a:lnTo>
                    <a:pt x="176847" y="220409"/>
                  </a:lnTo>
                  <a:lnTo>
                    <a:pt x="204025" y="409289"/>
                  </a:lnTo>
                  <a:lnTo>
                    <a:pt x="353314" y="495872"/>
                  </a:lnTo>
                  <a:lnTo>
                    <a:pt x="353314" y="291179"/>
                  </a:lnTo>
                  <a:cubicBezTo>
                    <a:pt x="352592" y="256699"/>
                    <a:pt x="348126" y="222399"/>
                    <a:pt x="340010" y="1888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19"/>
            <p:cNvSpPr/>
            <p:nvPr/>
          </p:nvSpPr>
          <p:spPr>
            <a:xfrm>
              <a:off x="4825774" y="2064110"/>
              <a:ext cx="326421" cy="236124"/>
            </a:xfrm>
            <a:custGeom>
              <a:avLst/>
              <a:gdLst/>
              <a:ahLst/>
              <a:cxnLst/>
              <a:rect l="l" t="t" r="r" b="b"/>
              <a:pathLst>
                <a:path w="326421" h="236124" extrusionOk="0">
                  <a:moveTo>
                    <a:pt x="326421" y="188881"/>
                  </a:moveTo>
                  <a:lnTo>
                    <a:pt x="0" y="0"/>
                  </a:lnTo>
                  <a:lnTo>
                    <a:pt x="0" y="47244"/>
                  </a:lnTo>
                  <a:lnTo>
                    <a:pt x="326421" y="236125"/>
                  </a:lnTo>
                  <a:lnTo>
                    <a:pt x="326421" y="188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19"/>
            <p:cNvSpPr/>
            <p:nvPr/>
          </p:nvSpPr>
          <p:spPr>
            <a:xfrm>
              <a:off x="4803918" y="3156860"/>
              <a:ext cx="410711" cy="349715"/>
            </a:xfrm>
            <a:custGeom>
              <a:avLst/>
              <a:gdLst/>
              <a:ahLst/>
              <a:cxnLst/>
              <a:rect l="l" t="t" r="r" b="b"/>
              <a:pathLst>
                <a:path w="410711" h="349715" extrusionOk="0">
                  <a:moveTo>
                    <a:pt x="410711" y="349716"/>
                  </a:moveTo>
                  <a:lnTo>
                    <a:pt x="340865" y="309139"/>
                  </a:lnTo>
                  <a:lnTo>
                    <a:pt x="316158" y="294757"/>
                  </a:lnTo>
                  <a:lnTo>
                    <a:pt x="307891" y="289899"/>
                  </a:lnTo>
                  <a:lnTo>
                    <a:pt x="247548" y="255132"/>
                  </a:lnTo>
                  <a:lnTo>
                    <a:pt x="72221" y="153787"/>
                  </a:lnTo>
                  <a:lnTo>
                    <a:pt x="72221" y="153787"/>
                  </a:lnTo>
                  <a:lnTo>
                    <a:pt x="0" y="111972"/>
                  </a:lnTo>
                  <a:lnTo>
                    <a:pt x="0" y="11388"/>
                  </a:lnTo>
                  <a:cubicBezTo>
                    <a:pt x="0" y="1387"/>
                    <a:pt x="6937" y="-2709"/>
                    <a:pt x="15680" y="1863"/>
                  </a:cubicBezTo>
                  <a:cubicBezTo>
                    <a:pt x="22417" y="6425"/>
                    <a:pt x="27406" y="13141"/>
                    <a:pt x="29839" y="20913"/>
                  </a:cubicBezTo>
                  <a:lnTo>
                    <a:pt x="32785" y="30438"/>
                  </a:lnTo>
                  <a:cubicBezTo>
                    <a:pt x="42696" y="61556"/>
                    <a:pt x="63042" y="88274"/>
                    <a:pt x="90372" y="106066"/>
                  </a:cubicBezTo>
                  <a:cubicBezTo>
                    <a:pt x="125247" y="126259"/>
                    <a:pt x="153755" y="109781"/>
                    <a:pt x="153755" y="69300"/>
                  </a:cubicBezTo>
                  <a:lnTo>
                    <a:pt x="153755" y="57108"/>
                  </a:lnTo>
                  <a:cubicBezTo>
                    <a:pt x="153755" y="44725"/>
                    <a:pt x="162498" y="39487"/>
                    <a:pt x="172761" y="45773"/>
                  </a:cubicBezTo>
                  <a:cubicBezTo>
                    <a:pt x="177826" y="48897"/>
                    <a:pt x="182093" y="53174"/>
                    <a:pt x="185210" y="58251"/>
                  </a:cubicBezTo>
                  <a:lnTo>
                    <a:pt x="213053" y="101018"/>
                  </a:lnTo>
                  <a:lnTo>
                    <a:pt x="181694" y="118639"/>
                  </a:lnTo>
                  <a:lnTo>
                    <a:pt x="199084" y="148548"/>
                  </a:lnTo>
                  <a:lnTo>
                    <a:pt x="231963" y="129498"/>
                  </a:lnTo>
                  <a:lnTo>
                    <a:pt x="246217" y="151501"/>
                  </a:lnTo>
                  <a:lnTo>
                    <a:pt x="216284" y="168836"/>
                  </a:lnTo>
                  <a:lnTo>
                    <a:pt x="233484" y="198840"/>
                  </a:lnTo>
                  <a:lnTo>
                    <a:pt x="265128" y="180552"/>
                  </a:lnTo>
                  <a:lnTo>
                    <a:pt x="279382" y="202555"/>
                  </a:lnTo>
                  <a:lnTo>
                    <a:pt x="250874" y="219128"/>
                  </a:lnTo>
                  <a:lnTo>
                    <a:pt x="268074" y="249132"/>
                  </a:lnTo>
                  <a:lnTo>
                    <a:pt x="298388" y="231606"/>
                  </a:lnTo>
                  <a:cubicBezTo>
                    <a:pt x="316054" y="257676"/>
                    <a:pt x="339012" y="279717"/>
                    <a:pt x="365763" y="296281"/>
                  </a:cubicBezTo>
                  <a:lnTo>
                    <a:pt x="371274" y="299329"/>
                  </a:lnTo>
                  <a:cubicBezTo>
                    <a:pt x="389567" y="311340"/>
                    <a:pt x="403422" y="329047"/>
                    <a:pt x="410711" y="349716"/>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9"/>
            <p:cNvSpPr/>
            <p:nvPr/>
          </p:nvSpPr>
          <p:spPr>
            <a:xfrm>
              <a:off x="4593051" y="480769"/>
              <a:ext cx="842423" cy="783621"/>
            </a:xfrm>
            <a:custGeom>
              <a:avLst/>
              <a:gdLst/>
              <a:ahLst/>
              <a:cxnLst/>
              <a:rect l="l" t="t" r="r" b="b"/>
              <a:pathLst>
                <a:path w="842423" h="783621" extrusionOk="0">
                  <a:moveTo>
                    <a:pt x="842423" y="783622"/>
                  </a:moveTo>
                  <a:lnTo>
                    <a:pt x="0" y="299180"/>
                  </a:lnTo>
                  <a:lnTo>
                    <a:pt x="0" y="0"/>
                  </a:lnTo>
                  <a:lnTo>
                    <a:pt x="842423" y="484346"/>
                  </a:lnTo>
                  <a:lnTo>
                    <a:pt x="842423" y="783622"/>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9"/>
            <p:cNvSpPr/>
            <p:nvPr/>
          </p:nvSpPr>
          <p:spPr>
            <a:xfrm>
              <a:off x="4315759" y="484198"/>
              <a:ext cx="384008" cy="270224"/>
            </a:xfrm>
            <a:custGeom>
              <a:avLst/>
              <a:gdLst/>
              <a:ahLst/>
              <a:cxnLst/>
              <a:rect l="l" t="t" r="r" b="b"/>
              <a:pathLst>
                <a:path w="384008" h="270224" extrusionOk="0">
                  <a:moveTo>
                    <a:pt x="103771" y="270224"/>
                  </a:moveTo>
                  <a:lnTo>
                    <a:pt x="0" y="210121"/>
                  </a:lnTo>
                  <a:lnTo>
                    <a:pt x="280238" y="0"/>
                  </a:lnTo>
                  <a:lnTo>
                    <a:pt x="384008" y="60007"/>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9"/>
            <p:cNvSpPr/>
            <p:nvPr/>
          </p:nvSpPr>
          <p:spPr>
            <a:xfrm>
              <a:off x="4419530" y="544206"/>
              <a:ext cx="384008" cy="270224"/>
            </a:xfrm>
            <a:custGeom>
              <a:avLst/>
              <a:gdLst/>
              <a:ahLst/>
              <a:cxnLst/>
              <a:rect l="l" t="t" r="r" b="b"/>
              <a:pathLst>
                <a:path w="384008" h="270224" extrusionOk="0">
                  <a:moveTo>
                    <a:pt x="103866" y="270224"/>
                  </a:moveTo>
                  <a:lnTo>
                    <a:pt x="0" y="210217"/>
                  </a:lnTo>
                  <a:lnTo>
                    <a:pt x="280238" y="0"/>
                  </a:lnTo>
                  <a:lnTo>
                    <a:pt x="384008" y="60103"/>
                  </a:lnTo>
                  <a:lnTo>
                    <a:pt x="103866"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9"/>
            <p:cNvSpPr/>
            <p:nvPr/>
          </p:nvSpPr>
          <p:spPr>
            <a:xfrm>
              <a:off x="4523395" y="604308"/>
              <a:ext cx="383913" cy="270224"/>
            </a:xfrm>
            <a:custGeom>
              <a:avLst/>
              <a:gdLst/>
              <a:ahLst/>
              <a:cxnLst/>
              <a:rect l="l" t="t" r="r" b="b"/>
              <a:pathLst>
                <a:path w="383913" h="270224" extrusionOk="0">
                  <a:moveTo>
                    <a:pt x="103771" y="270224"/>
                  </a:moveTo>
                  <a:lnTo>
                    <a:pt x="0" y="210122"/>
                  </a:lnTo>
                  <a:lnTo>
                    <a:pt x="280143"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9"/>
            <p:cNvSpPr/>
            <p:nvPr/>
          </p:nvSpPr>
          <p:spPr>
            <a:xfrm>
              <a:off x="4627166" y="664316"/>
              <a:ext cx="383912" cy="270224"/>
            </a:xfrm>
            <a:custGeom>
              <a:avLst/>
              <a:gdLst/>
              <a:ahLst/>
              <a:cxnLst/>
              <a:rect l="l" t="t" r="r" b="b"/>
              <a:pathLst>
                <a:path w="383912" h="270224" extrusionOk="0">
                  <a:moveTo>
                    <a:pt x="103771" y="270224"/>
                  </a:moveTo>
                  <a:lnTo>
                    <a:pt x="0" y="210217"/>
                  </a:lnTo>
                  <a:lnTo>
                    <a:pt x="280142"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19"/>
            <p:cNvSpPr/>
            <p:nvPr/>
          </p:nvSpPr>
          <p:spPr>
            <a:xfrm>
              <a:off x="4730936" y="724419"/>
              <a:ext cx="383913" cy="270224"/>
            </a:xfrm>
            <a:custGeom>
              <a:avLst/>
              <a:gdLst/>
              <a:ahLst/>
              <a:cxnLst/>
              <a:rect l="l" t="t" r="r" b="b"/>
              <a:pathLst>
                <a:path w="383913" h="270224" extrusionOk="0">
                  <a:moveTo>
                    <a:pt x="103771" y="270224"/>
                  </a:moveTo>
                  <a:lnTo>
                    <a:pt x="0" y="210122"/>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19"/>
            <p:cNvSpPr/>
            <p:nvPr/>
          </p:nvSpPr>
          <p:spPr>
            <a:xfrm>
              <a:off x="4834707" y="784426"/>
              <a:ext cx="383912" cy="270224"/>
            </a:xfrm>
            <a:custGeom>
              <a:avLst/>
              <a:gdLst/>
              <a:ahLst/>
              <a:cxnLst/>
              <a:rect l="l" t="t" r="r" b="b"/>
              <a:pathLst>
                <a:path w="383912" h="270224" extrusionOk="0">
                  <a:moveTo>
                    <a:pt x="103771" y="270224"/>
                  </a:moveTo>
                  <a:lnTo>
                    <a:pt x="0" y="210217"/>
                  </a:lnTo>
                  <a:lnTo>
                    <a:pt x="280143"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9"/>
            <p:cNvSpPr/>
            <p:nvPr/>
          </p:nvSpPr>
          <p:spPr>
            <a:xfrm>
              <a:off x="4938478" y="844529"/>
              <a:ext cx="383913" cy="270224"/>
            </a:xfrm>
            <a:custGeom>
              <a:avLst/>
              <a:gdLst/>
              <a:ahLst/>
              <a:cxnLst/>
              <a:rect l="l" t="t" r="r" b="b"/>
              <a:pathLst>
                <a:path w="383913" h="270224" extrusionOk="0">
                  <a:moveTo>
                    <a:pt x="103771" y="270224"/>
                  </a:moveTo>
                  <a:lnTo>
                    <a:pt x="0" y="210121"/>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9"/>
            <p:cNvSpPr/>
            <p:nvPr/>
          </p:nvSpPr>
          <p:spPr>
            <a:xfrm>
              <a:off x="5042248" y="904537"/>
              <a:ext cx="384008" cy="270224"/>
            </a:xfrm>
            <a:custGeom>
              <a:avLst/>
              <a:gdLst/>
              <a:ahLst/>
              <a:cxnLst/>
              <a:rect l="l" t="t" r="r" b="b"/>
              <a:pathLst>
                <a:path w="384008" h="270224" extrusionOk="0">
                  <a:moveTo>
                    <a:pt x="103771" y="270224"/>
                  </a:moveTo>
                  <a:lnTo>
                    <a:pt x="0" y="210217"/>
                  </a:lnTo>
                  <a:lnTo>
                    <a:pt x="280143" y="0"/>
                  </a:lnTo>
                  <a:lnTo>
                    <a:pt x="384008"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9"/>
            <p:cNvSpPr/>
            <p:nvPr/>
          </p:nvSpPr>
          <p:spPr>
            <a:xfrm>
              <a:off x="4316519" y="693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9"/>
            <p:cNvSpPr/>
            <p:nvPr/>
          </p:nvSpPr>
          <p:spPr>
            <a:xfrm>
              <a:off x="4420290" y="753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9"/>
            <p:cNvSpPr/>
            <p:nvPr/>
          </p:nvSpPr>
          <p:spPr>
            <a:xfrm>
              <a:off x="4524441" y="813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9"/>
            <p:cNvSpPr/>
            <p:nvPr/>
          </p:nvSpPr>
          <p:spPr>
            <a:xfrm>
              <a:off x="4627926" y="873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9"/>
            <p:cNvSpPr/>
            <p:nvPr/>
          </p:nvSpPr>
          <p:spPr>
            <a:xfrm>
              <a:off x="4731697" y="933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9"/>
            <p:cNvSpPr/>
            <p:nvPr/>
          </p:nvSpPr>
          <p:spPr>
            <a:xfrm>
              <a:off x="4835467" y="993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9"/>
            <p:cNvSpPr/>
            <p:nvPr/>
          </p:nvSpPr>
          <p:spPr>
            <a:xfrm>
              <a:off x="4939238" y="1053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9"/>
            <p:cNvSpPr/>
            <p:nvPr/>
          </p:nvSpPr>
          <p:spPr>
            <a:xfrm>
              <a:off x="5043008" y="1113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5" name="Google Shape;905;p19"/>
            <p:cNvGrpSpPr/>
            <p:nvPr/>
          </p:nvGrpSpPr>
          <p:grpSpPr>
            <a:xfrm>
              <a:off x="4316519" y="693558"/>
              <a:ext cx="830259" cy="517637"/>
              <a:chOff x="5840944" y="1418558"/>
              <a:chExt cx="830259" cy="517637"/>
            </a:xfrm>
          </p:grpSpPr>
          <p:sp>
            <p:nvSpPr>
              <p:cNvPr id="906" name="Google Shape;906;p19"/>
              <p:cNvSpPr/>
              <p:nvPr/>
            </p:nvSpPr>
            <p:spPr>
              <a:xfrm>
                <a:off x="5840944" y="1418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9"/>
              <p:cNvSpPr/>
              <p:nvPr/>
            </p:nvSpPr>
            <p:spPr>
              <a:xfrm>
                <a:off x="5944715" y="1478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9"/>
              <p:cNvSpPr/>
              <p:nvPr/>
            </p:nvSpPr>
            <p:spPr>
              <a:xfrm>
                <a:off x="6048866" y="1538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9"/>
              <p:cNvSpPr/>
              <p:nvPr/>
            </p:nvSpPr>
            <p:spPr>
              <a:xfrm>
                <a:off x="6152351" y="1598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9"/>
              <p:cNvSpPr/>
              <p:nvPr/>
            </p:nvSpPr>
            <p:spPr>
              <a:xfrm>
                <a:off x="6256122" y="1658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9"/>
              <p:cNvSpPr/>
              <p:nvPr/>
            </p:nvSpPr>
            <p:spPr>
              <a:xfrm>
                <a:off x="6359892" y="1718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9"/>
              <p:cNvSpPr/>
              <p:nvPr/>
            </p:nvSpPr>
            <p:spPr>
              <a:xfrm>
                <a:off x="6463663" y="1778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9"/>
              <p:cNvSpPr/>
              <p:nvPr/>
            </p:nvSpPr>
            <p:spPr>
              <a:xfrm>
                <a:off x="6567433" y="1838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4" name="Google Shape;914;p19"/>
            <p:cNvSpPr/>
            <p:nvPr/>
          </p:nvSpPr>
          <p:spPr>
            <a:xfrm>
              <a:off x="5776434" y="3835950"/>
              <a:ext cx="422399" cy="244506"/>
            </a:xfrm>
            <a:custGeom>
              <a:avLst/>
              <a:gdLst/>
              <a:ahLst/>
              <a:cxnLst/>
              <a:rect l="l" t="t" r="r" b="b"/>
              <a:pathLst>
                <a:path w="422399" h="244506" extrusionOk="0">
                  <a:moveTo>
                    <a:pt x="375265" y="244507"/>
                  </a:moveTo>
                  <a:lnTo>
                    <a:pt x="0" y="27337"/>
                  </a:lnTo>
                  <a:lnTo>
                    <a:pt x="47039" y="0"/>
                  </a:lnTo>
                  <a:lnTo>
                    <a:pt x="422399" y="217075"/>
                  </a:lnTo>
                  <a:lnTo>
                    <a:pt x="375265" y="24450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9"/>
            <p:cNvSpPr/>
            <p:nvPr/>
          </p:nvSpPr>
          <p:spPr>
            <a:xfrm>
              <a:off x="5919927" y="3349699"/>
              <a:ext cx="376785" cy="648842"/>
            </a:xfrm>
            <a:custGeom>
              <a:avLst/>
              <a:gdLst/>
              <a:ahLst/>
              <a:cxnLst/>
              <a:rect l="l" t="t" r="r" b="b"/>
              <a:pathLst>
                <a:path w="376785" h="648842" extrusionOk="0">
                  <a:moveTo>
                    <a:pt x="376786" y="648843"/>
                  </a:moveTo>
                  <a:lnTo>
                    <a:pt x="0" y="430721"/>
                  </a:lnTo>
                  <a:lnTo>
                    <a:pt x="47134" y="0"/>
                  </a:lnTo>
                  <a:lnTo>
                    <a:pt x="329747" y="163544"/>
                  </a:lnTo>
                  <a:lnTo>
                    <a:pt x="376786" y="648843"/>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9"/>
            <p:cNvSpPr/>
            <p:nvPr/>
          </p:nvSpPr>
          <p:spPr>
            <a:xfrm>
              <a:off x="5821952" y="3404277"/>
              <a:ext cx="376880" cy="648747"/>
            </a:xfrm>
            <a:custGeom>
              <a:avLst/>
              <a:gdLst/>
              <a:ahLst/>
              <a:cxnLst/>
              <a:rect l="l" t="t" r="r" b="b"/>
              <a:pathLst>
                <a:path w="376880" h="648747" extrusionOk="0">
                  <a:moveTo>
                    <a:pt x="376881" y="648748"/>
                  </a:moveTo>
                  <a:lnTo>
                    <a:pt x="0" y="430721"/>
                  </a:lnTo>
                  <a:lnTo>
                    <a:pt x="47134" y="0"/>
                  </a:lnTo>
                  <a:lnTo>
                    <a:pt x="329747" y="163544"/>
                  </a:lnTo>
                  <a:lnTo>
                    <a:pt x="376881" y="648748"/>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9"/>
            <p:cNvSpPr/>
            <p:nvPr/>
          </p:nvSpPr>
          <p:spPr>
            <a:xfrm>
              <a:off x="6151700" y="3513243"/>
              <a:ext cx="145012" cy="539781"/>
            </a:xfrm>
            <a:custGeom>
              <a:avLst/>
              <a:gdLst/>
              <a:ahLst/>
              <a:cxnLst/>
              <a:rect l="l" t="t" r="r" b="b"/>
              <a:pathLst>
                <a:path w="145012" h="539781" extrusionOk="0">
                  <a:moveTo>
                    <a:pt x="47134" y="539782"/>
                  </a:moveTo>
                  <a:lnTo>
                    <a:pt x="145013" y="485299"/>
                  </a:lnTo>
                  <a:lnTo>
                    <a:pt x="97974" y="0"/>
                  </a:lnTo>
                  <a:lnTo>
                    <a:pt x="0" y="54578"/>
                  </a:lnTo>
                  <a:lnTo>
                    <a:pt x="47134" y="539782"/>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9"/>
            <p:cNvSpPr/>
            <p:nvPr/>
          </p:nvSpPr>
          <p:spPr>
            <a:xfrm>
              <a:off x="5869087" y="3349699"/>
              <a:ext cx="97973" cy="104584"/>
            </a:xfrm>
            <a:custGeom>
              <a:avLst/>
              <a:gdLst/>
              <a:ahLst/>
              <a:cxnLst/>
              <a:rect l="l" t="t" r="r" b="b"/>
              <a:pathLst>
                <a:path w="97973" h="104584" extrusionOk="0">
                  <a:moveTo>
                    <a:pt x="0" y="54578"/>
                  </a:moveTo>
                  <a:lnTo>
                    <a:pt x="97974" y="0"/>
                  </a:lnTo>
                  <a:lnTo>
                    <a:pt x="86476" y="104584"/>
                  </a:lnTo>
                  <a:lnTo>
                    <a:pt x="0" y="54578"/>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9"/>
            <p:cNvSpPr/>
            <p:nvPr/>
          </p:nvSpPr>
          <p:spPr>
            <a:xfrm>
              <a:off x="5939787" y="3382376"/>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5"/>
                    <a:pt x="31739" y="-14008"/>
                    <a:pt x="70606" y="8471"/>
                  </a:cubicBezTo>
                  <a:cubicBezTo>
                    <a:pt x="109472" y="30950"/>
                    <a:pt x="141211" y="91815"/>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9"/>
            <p:cNvSpPr/>
            <p:nvPr/>
          </p:nvSpPr>
          <p:spPr>
            <a:xfrm>
              <a:off x="6031584" y="3326084"/>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4"/>
                    <a:pt x="31739" y="-14008"/>
                    <a:pt x="70606" y="8471"/>
                  </a:cubicBezTo>
                  <a:cubicBezTo>
                    <a:pt x="109472" y="30950"/>
                    <a:pt x="141211" y="92291"/>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9"/>
            <p:cNvSpPr/>
            <p:nvPr/>
          </p:nvSpPr>
          <p:spPr>
            <a:xfrm>
              <a:off x="5273451" y="4003686"/>
              <a:ext cx="608559" cy="352234"/>
            </a:xfrm>
            <a:custGeom>
              <a:avLst/>
              <a:gdLst/>
              <a:ahLst/>
              <a:cxnLst/>
              <a:rect l="l" t="t" r="r" b="b"/>
              <a:pathLst>
                <a:path w="608559" h="352234" extrusionOk="0">
                  <a:moveTo>
                    <a:pt x="540709" y="352234"/>
                  </a:moveTo>
                  <a:lnTo>
                    <a:pt x="0" y="39529"/>
                  </a:lnTo>
                  <a:lnTo>
                    <a:pt x="67850" y="0"/>
                  </a:lnTo>
                  <a:lnTo>
                    <a:pt x="608559" y="312801"/>
                  </a:lnTo>
                  <a:lnTo>
                    <a:pt x="540709" y="35223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9"/>
            <p:cNvSpPr/>
            <p:nvPr/>
          </p:nvSpPr>
          <p:spPr>
            <a:xfrm>
              <a:off x="5480232" y="3303313"/>
              <a:ext cx="542799" cy="934592"/>
            </a:xfrm>
            <a:custGeom>
              <a:avLst/>
              <a:gdLst/>
              <a:ahLst/>
              <a:cxnLst/>
              <a:rect l="l" t="t" r="r" b="b"/>
              <a:pathLst>
                <a:path w="542799" h="934592" extrusionOk="0">
                  <a:moveTo>
                    <a:pt x="542800" y="934593"/>
                  </a:moveTo>
                  <a:lnTo>
                    <a:pt x="0" y="620458"/>
                  </a:lnTo>
                  <a:lnTo>
                    <a:pt x="67850" y="0"/>
                  </a:lnTo>
                  <a:lnTo>
                    <a:pt x="474950" y="235648"/>
                  </a:lnTo>
                  <a:lnTo>
                    <a:pt x="542800" y="9345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9"/>
            <p:cNvSpPr/>
            <p:nvPr/>
          </p:nvSpPr>
          <p:spPr>
            <a:xfrm>
              <a:off x="5339115" y="3381894"/>
              <a:ext cx="542894" cy="934592"/>
            </a:xfrm>
            <a:custGeom>
              <a:avLst/>
              <a:gdLst/>
              <a:ahLst/>
              <a:cxnLst/>
              <a:rect l="l" t="t" r="r" b="b"/>
              <a:pathLst>
                <a:path w="542894" h="934592" extrusionOk="0">
                  <a:moveTo>
                    <a:pt x="542895" y="934593"/>
                  </a:moveTo>
                  <a:lnTo>
                    <a:pt x="0" y="620458"/>
                  </a:lnTo>
                  <a:lnTo>
                    <a:pt x="67850" y="0"/>
                  </a:lnTo>
                  <a:lnTo>
                    <a:pt x="475045" y="235553"/>
                  </a:lnTo>
                  <a:lnTo>
                    <a:pt x="542895" y="9345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9"/>
            <p:cNvSpPr/>
            <p:nvPr/>
          </p:nvSpPr>
          <p:spPr>
            <a:xfrm>
              <a:off x="5814160" y="3538961"/>
              <a:ext cx="208871" cy="777525"/>
            </a:xfrm>
            <a:custGeom>
              <a:avLst/>
              <a:gdLst/>
              <a:ahLst/>
              <a:cxnLst/>
              <a:rect l="l" t="t" r="r" b="b"/>
              <a:pathLst>
                <a:path w="208871" h="777525" extrusionOk="0">
                  <a:moveTo>
                    <a:pt x="67850" y="777526"/>
                  </a:moveTo>
                  <a:lnTo>
                    <a:pt x="208871" y="698945"/>
                  </a:lnTo>
                  <a:lnTo>
                    <a:pt x="141021" y="0"/>
                  </a:lnTo>
                  <a:lnTo>
                    <a:pt x="0" y="78486"/>
                  </a:lnTo>
                  <a:lnTo>
                    <a:pt x="67850" y="777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9"/>
            <p:cNvSpPr/>
            <p:nvPr/>
          </p:nvSpPr>
          <p:spPr>
            <a:xfrm>
              <a:off x="5406965" y="3303313"/>
              <a:ext cx="141116" cy="150685"/>
            </a:xfrm>
            <a:custGeom>
              <a:avLst/>
              <a:gdLst/>
              <a:ahLst/>
              <a:cxnLst/>
              <a:rect l="l" t="t" r="r" b="b"/>
              <a:pathLst>
                <a:path w="141116" h="150685" extrusionOk="0">
                  <a:moveTo>
                    <a:pt x="0" y="78581"/>
                  </a:moveTo>
                  <a:lnTo>
                    <a:pt x="141117" y="0"/>
                  </a:lnTo>
                  <a:lnTo>
                    <a:pt x="124582" y="150685"/>
                  </a:lnTo>
                  <a:lnTo>
                    <a:pt x="0" y="78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9"/>
            <p:cNvSpPr/>
            <p:nvPr/>
          </p:nvSpPr>
          <p:spPr>
            <a:xfrm>
              <a:off x="5508835" y="3350470"/>
              <a:ext cx="203454" cy="206683"/>
            </a:xfrm>
            <a:custGeom>
              <a:avLst/>
              <a:gdLst/>
              <a:ahLst/>
              <a:cxnLst/>
              <a:rect l="l" t="t" r="r" b="b"/>
              <a:pathLst>
                <a:path w="203454" h="206683" extrusionOk="0">
                  <a:moveTo>
                    <a:pt x="203455" y="206684"/>
                  </a:moveTo>
                  <a:lnTo>
                    <a:pt x="178367" y="191730"/>
                  </a:lnTo>
                  <a:cubicBezTo>
                    <a:pt x="178367" y="133151"/>
                    <a:pt x="143967" y="65619"/>
                    <a:pt x="101775" y="41235"/>
                  </a:cubicBezTo>
                  <a:cubicBezTo>
                    <a:pt x="59582" y="16851"/>
                    <a:pt x="25087" y="44473"/>
                    <a:pt x="25087" y="103052"/>
                  </a:cubicBezTo>
                  <a:lnTo>
                    <a:pt x="0" y="88574"/>
                  </a:lnTo>
                  <a:cubicBezTo>
                    <a:pt x="0" y="13993"/>
                    <a:pt x="45613" y="-20297"/>
                    <a:pt x="101775" y="12374"/>
                  </a:cubicBezTo>
                  <a:cubicBezTo>
                    <a:pt x="157936" y="45045"/>
                    <a:pt x="203455" y="132103"/>
                    <a:pt x="203455" y="206684"/>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9"/>
            <p:cNvSpPr/>
            <p:nvPr/>
          </p:nvSpPr>
          <p:spPr>
            <a:xfrm>
              <a:off x="5641209" y="3269779"/>
              <a:ext cx="203454" cy="206316"/>
            </a:xfrm>
            <a:custGeom>
              <a:avLst/>
              <a:gdLst/>
              <a:ahLst/>
              <a:cxnLst/>
              <a:rect l="l" t="t" r="r" b="b"/>
              <a:pathLst>
                <a:path w="203454" h="206316" extrusionOk="0">
                  <a:moveTo>
                    <a:pt x="203455" y="206317"/>
                  </a:moveTo>
                  <a:lnTo>
                    <a:pt x="178367" y="191744"/>
                  </a:lnTo>
                  <a:cubicBezTo>
                    <a:pt x="178367" y="133165"/>
                    <a:pt x="143967" y="65633"/>
                    <a:pt x="101775" y="41153"/>
                  </a:cubicBezTo>
                  <a:cubicBezTo>
                    <a:pt x="59582" y="16674"/>
                    <a:pt x="25088" y="44487"/>
                    <a:pt x="25088" y="103066"/>
                  </a:cubicBezTo>
                  <a:lnTo>
                    <a:pt x="0" y="88588"/>
                  </a:lnTo>
                  <a:cubicBezTo>
                    <a:pt x="0" y="13912"/>
                    <a:pt x="45708" y="-20283"/>
                    <a:pt x="101775" y="12388"/>
                  </a:cubicBezTo>
                  <a:cubicBezTo>
                    <a:pt x="157842" y="45059"/>
                    <a:pt x="203455" y="131641"/>
                    <a:pt x="203455" y="20631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9"/>
            <p:cNvSpPr/>
            <p:nvPr/>
          </p:nvSpPr>
          <p:spPr>
            <a:xfrm>
              <a:off x="3370326" y="2746576"/>
              <a:ext cx="431236" cy="248888"/>
            </a:xfrm>
            <a:custGeom>
              <a:avLst/>
              <a:gdLst/>
              <a:ahLst/>
              <a:cxnLst/>
              <a:rect l="l" t="t" r="r" b="b"/>
              <a:pathLst>
                <a:path w="431236" h="248888" extrusionOk="0">
                  <a:moveTo>
                    <a:pt x="203170" y="248888"/>
                  </a:moveTo>
                  <a:lnTo>
                    <a:pt x="0" y="132016"/>
                  </a:lnTo>
                  <a:lnTo>
                    <a:pt x="228162" y="0"/>
                  </a:lnTo>
                  <a:lnTo>
                    <a:pt x="431237" y="116967"/>
                  </a:lnTo>
                  <a:lnTo>
                    <a:pt x="203170" y="248888"/>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9"/>
            <p:cNvSpPr/>
            <p:nvPr/>
          </p:nvSpPr>
          <p:spPr>
            <a:xfrm>
              <a:off x="3388571" y="2474923"/>
              <a:ext cx="435798" cy="252221"/>
            </a:xfrm>
            <a:custGeom>
              <a:avLst/>
              <a:gdLst/>
              <a:ahLst/>
              <a:cxnLst/>
              <a:rect l="l" t="t" r="r" b="b"/>
              <a:pathLst>
                <a:path w="435798" h="252221" extrusionOk="0">
                  <a:moveTo>
                    <a:pt x="217899" y="252222"/>
                  </a:moveTo>
                  <a:lnTo>
                    <a:pt x="0" y="126111"/>
                  </a:lnTo>
                  <a:lnTo>
                    <a:pt x="217899" y="0"/>
                  </a:lnTo>
                  <a:lnTo>
                    <a:pt x="435798" y="126111"/>
                  </a:lnTo>
                  <a:lnTo>
                    <a:pt x="217899" y="2522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9"/>
            <p:cNvSpPr/>
            <p:nvPr/>
          </p:nvSpPr>
          <p:spPr>
            <a:xfrm>
              <a:off x="3606470" y="2623608"/>
              <a:ext cx="203169" cy="352710"/>
            </a:xfrm>
            <a:custGeom>
              <a:avLst/>
              <a:gdLst/>
              <a:ahLst/>
              <a:cxnLst/>
              <a:rect l="l" t="t" r="r" b="b"/>
              <a:pathLst>
                <a:path w="203169" h="352710" extrusionOk="0">
                  <a:moveTo>
                    <a:pt x="203170" y="235172"/>
                  </a:moveTo>
                  <a:lnTo>
                    <a:pt x="0" y="352711"/>
                  </a:lnTo>
                  <a:lnTo>
                    <a:pt x="0" y="117538"/>
                  </a:lnTo>
                  <a:lnTo>
                    <a:pt x="203170" y="0"/>
                  </a:lnTo>
                  <a:lnTo>
                    <a:pt x="203170" y="23517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9"/>
            <p:cNvSpPr/>
            <p:nvPr/>
          </p:nvSpPr>
          <p:spPr>
            <a:xfrm>
              <a:off x="3403301" y="2623608"/>
              <a:ext cx="203169" cy="352710"/>
            </a:xfrm>
            <a:custGeom>
              <a:avLst/>
              <a:gdLst/>
              <a:ahLst/>
              <a:cxnLst/>
              <a:rect l="l" t="t" r="r" b="b"/>
              <a:pathLst>
                <a:path w="203169" h="352710" extrusionOk="0">
                  <a:moveTo>
                    <a:pt x="203170" y="352711"/>
                  </a:moveTo>
                  <a:lnTo>
                    <a:pt x="0" y="235172"/>
                  </a:lnTo>
                  <a:lnTo>
                    <a:pt x="0" y="0"/>
                  </a:lnTo>
                  <a:lnTo>
                    <a:pt x="203170" y="117538"/>
                  </a:lnTo>
                  <a:lnTo>
                    <a:pt x="203170" y="35271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9"/>
            <p:cNvSpPr/>
            <p:nvPr/>
          </p:nvSpPr>
          <p:spPr>
            <a:xfrm>
              <a:off x="3403301" y="2623608"/>
              <a:ext cx="203169" cy="177736"/>
            </a:xfrm>
            <a:custGeom>
              <a:avLst/>
              <a:gdLst/>
              <a:ahLst/>
              <a:cxnLst/>
              <a:rect l="l" t="t" r="r" b="b"/>
              <a:pathLst>
                <a:path w="203169" h="177736" extrusionOk="0">
                  <a:moveTo>
                    <a:pt x="0" y="0"/>
                  </a:moveTo>
                  <a:lnTo>
                    <a:pt x="0" y="61532"/>
                  </a:lnTo>
                  <a:lnTo>
                    <a:pt x="203170" y="177737"/>
                  </a:lnTo>
                  <a:lnTo>
                    <a:pt x="203170" y="11782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9"/>
            <p:cNvSpPr/>
            <p:nvPr/>
          </p:nvSpPr>
          <p:spPr>
            <a:xfrm>
              <a:off x="3606470" y="2623608"/>
              <a:ext cx="203169" cy="177736"/>
            </a:xfrm>
            <a:custGeom>
              <a:avLst/>
              <a:gdLst/>
              <a:ahLst/>
              <a:cxnLst/>
              <a:rect l="l" t="t" r="r" b="b"/>
              <a:pathLst>
                <a:path w="203169" h="177736" extrusionOk="0">
                  <a:moveTo>
                    <a:pt x="203170" y="0"/>
                  </a:moveTo>
                  <a:lnTo>
                    <a:pt x="203170" y="65913"/>
                  </a:lnTo>
                  <a:lnTo>
                    <a:pt x="0" y="177737"/>
                  </a:lnTo>
                  <a:lnTo>
                    <a:pt x="0" y="117824"/>
                  </a:lnTo>
                  <a:lnTo>
                    <a:pt x="20317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9"/>
            <p:cNvSpPr/>
            <p:nvPr/>
          </p:nvSpPr>
          <p:spPr>
            <a:xfrm>
              <a:off x="3388571" y="2601034"/>
              <a:ext cx="217899" cy="189547"/>
            </a:xfrm>
            <a:custGeom>
              <a:avLst/>
              <a:gdLst/>
              <a:ahLst/>
              <a:cxnLst/>
              <a:rect l="l" t="t" r="r" b="b"/>
              <a:pathLst>
                <a:path w="217899" h="189547" extrusionOk="0">
                  <a:moveTo>
                    <a:pt x="0" y="0"/>
                  </a:moveTo>
                  <a:lnTo>
                    <a:pt x="0" y="65151"/>
                  </a:lnTo>
                  <a:lnTo>
                    <a:pt x="217899" y="189547"/>
                  </a:lnTo>
                  <a:lnTo>
                    <a:pt x="217899" y="1261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9"/>
            <p:cNvSpPr/>
            <p:nvPr/>
          </p:nvSpPr>
          <p:spPr>
            <a:xfrm>
              <a:off x="3606470" y="2601034"/>
              <a:ext cx="217899" cy="189547"/>
            </a:xfrm>
            <a:custGeom>
              <a:avLst/>
              <a:gdLst/>
              <a:ahLst/>
              <a:cxnLst/>
              <a:rect l="l" t="t" r="r" b="b"/>
              <a:pathLst>
                <a:path w="217899" h="189547" extrusionOk="0">
                  <a:moveTo>
                    <a:pt x="0" y="189547"/>
                  </a:moveTo>
                  <a:lnTo>
                    <a:pt x="217899" y="70295"/>
                  </a:lnTo>
                  <a:lnTo>
                    <a:pt x="217899" y="0"/>
                  </a:lnTo>
                  <a:lnTo>
                    <a:pt x="0" y="126111"/>
                  </a:lnTo>
                  <a:lnTo>
                    <a:pt x="0" y="189547"/>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9"/>
            <p:cNvSpPr/>
            <p:nvPr/>
          </p:nvSpPr>
          <p:spPr>
            <a:xfrm>
              <a:off x="6048784" y="4120462"/>
              <a:ext cx="389804" cy="224885"/>
            </a:xfrm>
            <a:custGeom>
              <a:avLst/>
              <a:gdLst/>
              <a:ahLst/>
              <a:cxnLst/>
              <a:rect l="l" t="t" r="r" b="b"/>
              <a:pathLst>
                <a:path w="389804" h="224885" extrusionOk="0">
                  <a:moveTo>
                    <a:pt x="183404" y="224885"/>
                  </a:moveTo>
                  <a:lnTo>
                    <a:pt x="0" y="119444"/>
                  </a:lnTo>
                  <a:lnTo>
                    <a:pt x="206401" y="0"/>
                  </a:lnTo>
                  <a:lnTo>
                    <a:pt x="389805" y="105537"/>
                  </a:lnTo>
                  <a:lnTo>
                    <a:pt x="183404" y="22488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9"/>
            <p:cNvSpPr/>
            <p:nvPr/>
          </p:nvSpPr>
          <p:spPr>
            <a:xfrm>
              <a:off x="6065699" y="3875193"/>
              <a:ext cx="393415" cy="227647"/>
            </a:xfrm>
            <a:custGeom>
              <a:avLst/>
              <a:gdLst/>
              <a:ahLst/>
              <a:cxnLst/>
              <a:rect l="l" t="t" r="r" b="b"/>
              <a:pathLst>
                <a:path w="393415" h="227647" extrusionOk="0">
                  <a:moveTo>
                    <a:pt x="196708" y="227647"/>
                  </a:moveTo>
                  <a:lnTo>
                    <a:pt x="0" y="113824"/>
                  </a:lnTo>
                  <a:lnTo>
                    <a:pt x="196708" y="0"/>
                  </a:lnTo>
                  <a:lnTo>
                    <a:pt x="393416" y="113824"/>
                  </a:lnTo>
                  <a:lnTo>
                    <a:pt x="196708" y="227647"/>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9"/>
            <p:cNvSpPr/>
            <p:nvPr/>
          </p:nvSpPr>
          <p:spPr>
            <a:xfrm>
              <a:off x="6262407" y="4009401"/>
              <a:ext cx="183404" cy="318420"/>
            </a:xfrm>
            <a:custGeom>
              <a:avLst/>
              <a:gdLst/>
              <a:ahLst/>
              <a:cxnLst/>
              <a:rect l="l" t="t" r="r" b="b"/>
              <a:pathLst>
                <a:path w="183404" h="318420" extrusionOk="0">
                  <a:moveTo>
                    <a:pt x="183404" y="212312"/>
                  </a:moveTo>
                  <a:lnTo>
                    <a:pt x="0" y="318421"/>
                  </a:lnTo>
                  <a:lnTo>
                    <a:pt x="0" y="106109"/>
                  </a:lnTo>
                  <a:lnTo>
                    <a:pt x="183404" y="0"/>
                  </a:lnTo>
                  <a:lnTo>
                    <a:pt x="183404" y="21231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9"/>
            <p:cNvSpPr/>
            <p:nvPr/>
          </p:nvSpPr>
          <p:spPr>
            <a:xfrm>
              <a:off x="6079003" y="4009401"/>
              <a:ext cx="183403" cy="318420"/>
            </a:xfrm>
            <a:custGeom>
              <a:avLst/>
              <a:gdLst/>
              <a:ahLst/>
              <a:cxnLst/>
              <a:rect l="l" t="t" r="r" b="b"/>
              <a:pathLst>
                <a:path w="183403" h="318420" extrusionOk="0">
                  <a:moveTo>
                    <a:pt x="183404" y="318421"/>
                  </a:moveTo>
                  <a:lnTo>
                    <a:pt x="0" y="212312"/>
                  </a:lnTo>
                  <a:lnTo>
                    <a:pt x="0" y="0"/>
                  </a:lnTo>
                  <a:lnTo>
                    <a:pt x="183404" y="106109"/>
                  </a:lnTo>
                  <a:lnTo>
                    <a:pt x="183404" y="31842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9"/>
            <p:cNvSpPr/>
            <p:nvPr/>
          </p:nvSpPr>
          <p:spPr>
            <a:xfrm>
              <a:off x="6079003" y="4009401"/>
              <a:ext cx="183403" cy="160496"/>
            </a:xfrm>
            <a:custGeom>
              <a:avLst/>
              <a:gdLst/>
              <a:ahLst/>
              <a:cxnLst/>
              <a:rect l="l" t="t" r="r" b="b"/>
              <a:pathLst>
                <a:path w="183403" h="160496" extrusionOk="0">
                  <a:moveTo>
                    <a:pt x="0" y="0"/>
                  </a:moveTo>
                  <a:lnTo>
                    <a:pt x="0" y="55531"/>
                  </a:lnTo>
                  <a:lnTo>
                    <a:pt x="183404" y="160496"/>
                  </a:lnTo>
                  <a:lnTo>
                    <a:pt x="183404" y="10639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9"/>
            <p:cNvSpPr/>
            <p:nvPr/>
          </p:nvSpPr>
          <p:spPr>
            <a:xfrm>
              <a:off x="6262407" y="4009401"/>
              <a:ext cx="183404" cy="160496"/>
            </a:xfrm>
            <a:custGeom>
              <a:avLst/>
              <a:gdLst/>
              <a:ahLst/>
              <a:cxnLst/>
              <a:rect l="l" t="t" r="r" b="b"/>
              <a:pathLst>
                <a:path w="183404" h="160496" extrusionOk="0">
                  <a:moveTo>
                    <a:pt x="183404" y="0"/>
                  </a:moveTo>
                  <a:lnTo>
                    <a:pt x="183404" y="59531"/>
                  </a:lnTo>
                  <a:lnTo>
                    <a:pt x="0" y="160496"/>
                  </a:lnTo>
                  <a:lnTo>
                    <a:pt x="0" y="106394"/>
                  </a:lnTo>
                  <a:lnTo>
                    <a:pt x="183404"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9"/>
            <p:cNvSpPr/>
            <p:nvPr/>
          </p:nvSpPr>
          <p:spPr>
            <a:xfrm>
              <a:off x="6065699" y="3989017"/>
              <a:ext cx="196707" cy="171164"/>
            </a:xfrm>
            <a:custGeom>
              <a:avLst/>
              <a:gdLst/>
              <a:ahLst/>
              <a:cxnLst/>
              <a:rect l="l" t="t" r="r" b="b"/>
              <a:pathLst>
                <a:path w="196707" h="171164" extrusionOk="0">
                  <a:moveTo>
                    <a:pt x="0" y="0"/>
                  </a:moveTo>
                  <a:lnTo>
                    <a:pt x="0" y="58864"/>
                  </a:lnTo>
                  <a:lnTo>
                    <a:pt x="196708" y="171164"/>
                  </a:lnTo>
                  <a:lnTo>
                    <a:pt x="196708" y="113824"/>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9"/>
            <p:cNvSpPr/>
            <p:nvPr/>
          </p:nvSpPr>
          <p:spPr>
            <a:xfrm>
              <a:off x="6262407" y="3989017"/>
              <a:ext cx="196708" cy="171164"/>
            </a:xfrm>
            <a:custGeom>
              <a:avLst/>
              <a:gdLst/>
              <a:ahLst/>
              <a:cxnLst/>
              <a:rect l="l" t="t" r="r" b="b"/>
              <a:pathLst>
                <a:path w="196708" h="171164" extrusionOk="0">
                  <a:moveTo>
                    <a:pt x="0" y="171164"/>
                  </a:moveTo>
                  <a:lnTo>
                    <a:pt x="196708" y="63437"/>
                  </a:lnTo>
                  <a:lnTo>
                    <a:pt x="196708" y="0"/>
                  </a:lnTo>
                  <a:lnTo>
                    <a:pt x="0" y="113824"/>
                  </a:lnTo>
                  <a:lnTo>
                    <a:pt x="0" y="171164"/>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9"/>
            <p:cNvSpPr/>
            <p:nvPr/>
          </p:nvSpPr>
          <p:spPr>
            <a:xfrm>
              <a:off x="3676221" y="3054710"/>
              <a:ext cx="439504" cy="254317"/>
            </a:xfrm>
            <a:custGeom>
              <a:avLst/>
              <a:gdLst/>
              <a:ahLst/>
              <a:cxnLst/>
              <a:rect l="l" t="t" r="r" b="b"/>
              <a:pathLst>
                <a:path w="439504" h="254317" extrusionOk="0">
                  <a:moveTo>
                    <a:pt x="390470" y="254317"/>
                  </a:moveTo>
                  <a:lnTo>
                    <a:pt x="0" y="28480"/>
                  </a:lnTo>
                  <a:lnTo>
                    <a:pt x="49034" y="0"/>
                  </a:lnTo>
                  <a:lnTo>
                    <a:pt x="439504" y="225838"/>
                  </a:lnTo>
                  <a:lnTo>
                    <a:pt x="390470" y="25431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9"/>
            <p:cNvSpPr/>
            <p:nvPr/>
          </p:nvSpPr>
          <p:spPr>
            <a:xfrm>
              <a:off x="3825510" y="2548837"/>
              <a:ext cx="392085" cy="674941"/>
            </a:xfrm>
            <a:custGeom>
              <a:avLst/>
              <a:gdLst/>
              <a:ahLst/>
              <a:cxnLst/>
              <a:rect l="l" t="t" r="r" b="b"/>
              <a:pathLst>
                <a:path w="392085" h="674941" extrusionOk="0">
                  <a:moveTo>
                    <a:pt x="392085" y="674942"/>
                  </a:moveTo>
                  <a:lnTo>
                    <a:pt x="0" y="448056"/>
                  </a:lnTo>
                  <a:lnTo>
                    <a:pt x="49034" y="0"/>
                  </a:lnTo>
                  <a:lnTo>
                    <a:pt x="343051" y="170212"/>
                  </a:lnTo>
                  <a:lnTo>
                    <a:pt x="392085" y="674942"/>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9"/>
            <p:cNvSpPr/>
            <p:nvPr/>
          </p:nvSpPr>
          <p:spPr>
            <a:xfrm>
              <a:off x="3723640" y="2605606"/>
              <a:ext cx="392085" cy="674941"/>
            </a:xfrm>
            <a:custGeom>
              <a:avLst/>
              <a:gdLst/>
              <a:ahLst/>
              <a:cxnLst/>
              <a:rect l="l" t="t" r="r" b="b"/>
              <a:pathLst>
                <a:path w="392085" h="674941" extrusionOk="0">
                  <a:moveTo>
                    <a:pt x="392085" y="674942"/>
                  </a:moveTo>
                  <a:lnTo>
                    <a:pt x="0" y="448056"/>
                  </a:lnTo>
                  <a:lnTo>
                    <a:pt x="49034" y="0"/>
                  </a:lnTo>
                  <a:lnTo>
                    <a:pt x="343051" y="170117"/>
                  </a:lnTo>
                  <a:lnTo>
                    <a:pt x="392085" y="674942"/>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9"/>
            <p:cNvSpPr/>
            <p:nvPr/>
          </p:nvSpPr>
          <p:spPr>
            <a:xfrm>
              <a:off x="4066691" y="2719049"/>
              <a:ext cx="150904" cy="561498"/>
            </a:xfrm>
            <a:custGeom>
              <a:avLst/>
              <a:gdLst/>
              <a:ahLst/>
              <a:cxnLst/>
              <a:rect l="l" t="t" r="r" b="b"/>
              <a:pathLst>
                <a:path w="150904" h="561498" extrusionOk="0">
                  <a:moveTo>
                    <a:pt x="49034" y="561499"/>
                  </a:moveTo>
                  <a:lnTo>
                    <a:pt x="150904" y="504730"/>
                  </a:lnTo>
                  <a:lnTo>
                    <a:pt x="101870" y="0"/>
                  </a:lnTo>
                  <a:lnTo>
                    <a:pt x="0" y="56674"/>
                  </a:lnTo>
                  <a:lnTo>
                    <a:pt x="49034" y="561499"/>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9"/>
            <p:cNvSpPr/>
            <p:nvPr/>
          </p:nvSpPr>
          <p:spPr>
            <a:xfrm>
              <a:off x="3772674" y="2548837"/>
              <a:ext cx="101869" cy="108775"/>
            </a:xfrm>
            <a:custGeom>
              <a:avLst/>
              <a:gdLst/>
              <a:ahLst/>
              <a:cxnLst/>
              <a:rect l="l" t="t" r="r" b="b"/>
              <a:pathLst>
                <a:path w="101869" h="108775" extrusionOk="0">
                  <a:moveTo>
                    <a:pt x="0" y="56769"/>
                  </a:moveTo>
                  <a:lnTo>
                    <a:pt x="101870" y="0"/>
                  </a:lnTo>
                  <a:lnTo>
                    <a:pt x="89992" y="108775"/>
                  </a:lnTo>
                  <a:lnTo>
                    <a:pt x="0" y="56769"/>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9"/>
            <p:cNvSpPr/>
            <p:nvPr/>
          </p:nvSpPr>
          <p:spPr>
            <a:xfrm>
              <a:off x="3846226" y="2583526"/>
              <a:ext cx="146913" cy="149048"/>
            </a:xfrm>
            <a:custGeom>
              <a:avLst/>
              <a:gdLst/>
              <a:ahLst/>
              <a:cxnLst/>
              <a:rect l="l" t="t" r="r" b="b"/>
              <a:pathLst>
                <a:path w="146913" h="149048" extrusionOk="0">
                  <a:moveTo>
                    <a:pt x="146913" y="149049"/>
                  </a:moveTo>
                  <a:lnTo>
                    <a:pt x="128858" y="138571"/>
                  </a:lnTo>
                  <a:cubicBezTo>
                    <a:pt x="128858" y="96185"/>
                    <a:pt x="103961" y="47417"/>
                    <a:pt x="73457" y="29796"/>
                  </a:cubicBezTo>
                  <a:cubicBezTo>
                    <a:pt x="42953" y="12175"/>
                    <a:pt x="18150" y="32177"/>
                    <a:pt x="18150" y="74468"/>
                  </a:cubicBezTo>
                  <a:lnTo>
                    <a:pt x="0" y="63991"/>
                  </a:lnTo>
                  <a:cubicBezTo>
                    <a:pt x="0" y="10174"/>
                    <a:pt x="32975" y="-14591"/>
                    <a:pt x="73457" y="8841"/>
                  </a:cubicBezTo>
                  <a:cubicBezTo>
                    <a:pt x="113939" y="32272"/>
                    <a:pt x="146913" y="94756"/>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9"/>
            <p:cNvSpPr/>
            <p:nvPr/>
          </p:nvSpPr>
          <p:spPr>
            <a:xfrm>
              <a:off x="3941824" y="2524566"/>
              <a:ext cx="146913" cy="149048"/>
            </a:xfrm>
            <a:custGeom>
              <a:avLst/>
              <a:gdLst/>
              <a:ahLst/>
              <a:cxnLst/>
              <a:rect l="l" t="t" r="r" b="b"/>
              <a:pathLst>
                <a:path w="146913" h="149048" extrusionOk="0">
                  <a:moveTo>
                    <a:pt x="146913" y="149049"/>
                  </a:moveTo>
                  <a:lnTo>
                    <a:pt x="128858" y="138571"/>
                  </a:lnTo>
                  <a:cubicBezTo>
                    <a:pt x="128858" y="96280"/>
                    <a:pt x="103961" y="47417"/>
                    <a:pt x="73457" y="29796"/>
                  </a:cubicBezTo>
                  <a:cubicBezTo>
                    <a:pt x="42953" y="12175"/>
                    <a:pt x="18150" y="32177"/>
                    <a:pt x="18150" y="74468"/>
                  </a:cubicBezTo>
                  <a:lnTo>
                    <a:pt x="0" y="63991"/>
                  </a:lnTo>
                  <a:cubicBezTo>
                    <a:pt x="0" y="10174"/>
                    <a:pt x="32975" y="-14591"/>
                    <a:pt x="73457" y="8841"/>
                  </a:cubicBezTo>
                  <a:cubicBezTo>
                    <a:pt x="113939" y="32272"/>
                    <a:pt x="146913" y="95137"/>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9"/>
            <p:cNvSpPr/>
            <p:nvPr/>
          </p:nvSpPr>
          <p:spPr>
            <a:xfrm>
              <a:off x="2533225" y="4605761"/>
              <a:ext cx="828643" cy="479488"/>
            </a:xfrm>
            <a:custGeom>
              <a:avLst/>
              <a:gdLst/>
              <a:ahLst/>
              <a:cxnLst/>
              <a:rect l="l" t="t" r="r" b="b"/>
              <a:pathLst>
                <a:path w="828643" h="479488" extrusionOk="0">
                  <a:moveTo>
                    <a:pt x="828644" y="239744"/>
                  </a:moveTo>
                  <a:cubicBezTo>
                    <a:pt x="828644" y="372151"/>
                    <a:pt x="643146" y="479489"/>
                    <a:pt x="414322" y="479489"/>
                  </a:cubicBezTo>
                  <a:cubicBezTo>
                    <a:pt x="185498" y="479489"/>
                    <a:pt x="0" y="372151"/>
                    <a:pt x="0" y="239744"/>
                  </a:cubicBezTo>
                  <a:cubicBezTo>
                    <a:pt x="0" y="107337"/>
                    <a:pt x="185498" y="0"/>
                    <a:pt x="414322" y="0"/>
                  </a:cubicBezTo>
                  <a:cubicBezTo>
                    <a:pt x="643146" y="0"/>
                    <a:pt x="828644" y="107337"/>
                    <a:pt x="828644" y="23974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9"/>
            <p:cNvSpPr/>
            <p:nvPr/>
          </p:nvSpPr>
          <p:spPr>
            <a:xfrm>
              <a:off x="2599924" y="3049662"/>
              <a:ext cx="198618" cy="433482"/>
            </a:xfrm>
            <a:custGeom>
              <a:avLst/>
              <a:gdLst/>
              <a:ahLst/>
              <a:cxnLst/>
              <a:rect l="l" t="t" r="r" b="b"/>
              <a:pathLst>
                <a:path w="198618" h="433482" extrusionOk="0">
                  <a:moveTo>
                    <a:pt x="43818" y="0"/>
                  </a:moveTo>
                  <a:cubicBezTo>
                    <a:pt x="39161" y="40386"/>
                    <a:pt x="-8828" y="214503"/>
                    <a:pt x="1435" y="274130"/>
                  </a:cubicBezTo>
                  <a:cubicBezTo>
                    <a:pt x="11698" y="333756"/>
                    <a:pt x="175811" y="433483"/>
                    <a:pt x="175811" y="433483"/>
                  </a:cubicBezTo>
                  <a:lnTo>
                    <a:pt x="198618" y="331375"/>
                  </a:lnTo>
                  <a:lnTo>
                    <a:pt x="107676" y="242221"/>
                  </a:lnTo>
                  <a:lnTo>
                    <a:pt x="132289" y="73438"/>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9"/>
            <p:cNvSpPr/>
            <p:nvPr/>
          </p:nvSpPr>
          <p:spPr>
            <a:xfrm>
              <a:off x="2627967" y="2871431"/>
              <a:ext cx="142827" cy="275330"/>
            </a:xfrm>
            <a:custGeom>
              <a:avLst/>
              <a:gdLst/>
              <a:ahLst/>
              <a:cxnLst/>
              <a:rect l="l" t="t" r="r" b="b"/>
              <a:pathLst>
                <a:path w="142827" h="275330" extrusionOk="0">
                  <a:moveTo>
                    <a:pt x="142827" y="6685"/>
                  </a:moveTo>
                  <a:cubicBezTo>
                    <a:pt x="109783" y="-8688"/>
                    <a:pt x="70489" y="3237"/>
                    <a:pt x="51505" y="34403"/>
                  </a:cubicBezTo>
                  <a:cubicBezTo>
                    <a:pt x="27368" y="74408"/>
                    <a:pt x="2281" y="211949"/>
                    <a:pt x="0" y="235381"/>
                  </a:cubicBezTo>
                  <a:cubicBezTo>
                    <a:pt x="0" y="235381"/>
                    <a:pt x="33925" y="282339"/>
                    <a:pt x="84670" y="27443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9"/>
            <p:cNvSpPr/>
            <p:nvPr/>
          </p:nvSpPr>
          <p:spPr>
            <a:xfrm>
              <a:off x="2942472" y="4777576"/>
              <a:ext cx="307903" cy="173671"/>
            </a:xfrm>
            <a:custGeom>
              <a:avLst/>
              <a:gdLst/>
              <a:ahLst/>
              <a:cxnLst/>
              <a:rect l="l" t="t" r="r" b="b"/>
              <a:pathLst>
                <a:path w="307903" h="173671" extrusionOk="0">
                  <a:moveTo>
                    <a:pt x="15623" y="41640"/>
                  </a:moveTo>
                  <a:cubicBezTo>
                    <a:pt x="51311" y="51556"/>
                    <a:pt x="89465" y="46936"/>
                    <a:pt x="121769" y="28781"/>
                  </a:cubicBezTo>
                  <a:cubicBezTo>
                    <a:pt x="147332" y="29543"/>
                    <a:pt x="286167" y="-29988"/>
                    <a:pt x="305078" y="20018"/>
                  </a:cubicBezTo>
                  <a:cubicBezTo>
                    <a:pt x="321613" y="63833"/>
                    <a:pt x="261555" y="104410"/>
                    <a:pt x="229056" y="112221"/>
                  </a:cubicBezTo>
                  <a:cubicBezTo>
                    <a:pt x="158925" y="129270"/>
                    <a:pt x="107040" y="164322"/>
                    <a:pt x="78911" y="170228"/>
                  </a:cubicBezTo>
                  <a:cubicBezTo>
                    <a:pt x="57910" y="174705"/>
                    <a:pt x="30732" y="177562"/>
                    <a:pt x="14007" y="160703"/>
                  </a:cubicBezTo>
                  <a:cubicBezTo>
                    <a:pt x="-5759" y="141176"/>
                    <a:pt x="-4048" y="67834"/>
                    <a:pt x="15623" y="4164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9"/>
            <p:cNvSpPr/>
            <p:nvPr/>
          </p:nvSpPr>
          <p:spPr>
            <a:xfrm>
              <a:off x="2947261" y="4806358"/>
              <a:ext cx="303072" cy="144889"/>
            </a:xfrm>
            <a:custGeom>
              <a:avLst/>
              <a:gdLst/>
              <a:ahLst/>
              <a:cxnLst/>
              <a:rect l="l" t="t" r="r" b="b"/>
              <a:pathLst>
                <a:path w="303072" h="144889" extrusionOk="0">
                  <a:moveTo>
                    <a:pt x="74407" y="129349"/>
                  </a:moveTo>
                  <a:cubicBezTo>
                    <a:pt x="102915" y="123349"/>
                    <a:pt x="154420" y="88297"/>
                    <a:pt x="224551" y="71247"/>
                  </a:cubicBezTo>
                  <a:cubicBezTo>
                    <a:pt x="251539" y="64770"/>
                    <a:pt x="297913" y="35243"/>
                    <a:pt x="302569" y="0"/>
                  </a:cubicBezTo>
                  <a:cubicBezTo>
                    <a:pt x="308841" y="40386"/>
                    <a:pt x="255055" y="76200"/>
                    <a:pt x="224551" y="83439"/>
                  </a:cubicBezTo>
                  <a:cubicBezTo>
                    <a:pt x="154420" y="100489"/>
                    <a:pt x="102535" y="135541"/>
                    <a:pt x="74407" y="141446"/>
                  </a:cubicBezTo>
                  <a:cubicBezTo>
                    <a:pt x="53406" y="145923"/>
                    <a:pt x="26228" y="148780"/>
                    <a:pt x="9503" y="131921"/>
                  </a:cubicBezTo>
                  <a:cubicBezTo>
                    <a:pt x="5060" y="127130"/>
                    <a:pt x="1805" y="121348"/>
                    <a:pt x="0" y="115062"/>
                  </a:cubicBezTo>
                  <a:cubicBezTo>
                    <a:pt x="24707" y="136017"/>
                    <a:pt x="53406" y="133731"/>
                    <a:pt x="74407" y="12934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9"/>
            <p:cNvSpPr/>
            <p:nvPr/>
          </p:nvSpPr>
          <p:spPr>
            <a:xfrm>
              <a:off x="2717232" y="4676188"/>
              <a:ext cx="307831" cy="173712"/>
            </a:xfrm>
            <a:custGeom>
              <a:avLst/>
              <a:gdLst/>
              <a:ahLst/>
              <a:cxnLst/>
              <a:rect l="l" t="t" r="r" b="b"/>
              <a:pathLst>
                <a:path w="307831" h="173712" extrusionOk="0">
                  <a:moveTo>
                    <a:pt x="15552" y="41682"/>
                  </a:moveTo>
                  <a:cubicBezTo>
                    <a:pt x="51240" y="51598"/>
                    <a:pt x="89394" y="46978"/>
                    <a:pt x="121698" y="28823"/>
                  </a:cubicBezTo>
                  <a:cubicBezTo>
                    <a:pt x="147260" y="29585"/>
                    <a:pt x="286096" y="-30041"/>
                    <a:pt x="305007" y="20060"/>
                  </a:cubicBezTo>
                  <a:cubicBezTo>
                    <a:pt x="321542" y="63875"/>
                    <a:pt x="261484" y="104452"/>
                    <a:pt x="228984" y="112262"/>
                  </a:cubicBezTo>
                  <a:cubicBezTo>
                    <a:pt x="158854" y="129312"/>
                    <a:pt x="106969" y="164364"/>
                    <a:pt x="78840" y="170269"/>
                  </a:cubicBezTo>
                  <a:cubicBezTo>
                    <a:pt x="57839" y="174746"/>
                    <a:pt x="30661" y="177604"/>
                    <a:pt x="13936" y="160744"/>
                  </a:cubicBezTo>
                  <a:cubicBezTo>
                    <a:pt x="-5735" y="141218"/>
                    <a:pt x="-4024" y="67781"/>
                    <a:pt x="15552" y="4168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9"/>
            <p:cNvSpPr/>
            <p:nvPr/>
          </p:nvSpPr>
          <p:spPr>
            <a:xfrm>
              <a:off x="2722045" y="4705011"/>
              <a:ext cx="303068" cy="144889"/>
            </a:xfrm>
            <a:custGeom>
              <a:avLst/>
              <a:gdLst/>
              <a:ahLst/>
              <a:cxnLst/>
              <a:rect l="l" t="t" r="r" b="b"/>
              <a:pathLst>
                <a:path w="303068" h="144889" extrusionOk="0">
                  <a:moveTo>
                    <a:pt x="74407" y="129254"/>
                  </a:moveTo>
                  <a:cubicBezTo>
                    <a:pt x="102915" y="123349"/>
                    <a:pt x="154420" y="88297"/>
                    <a:pt x="224551" y="71247"/>
                  </a:cubicBezTo>
                  <a:cubicBezTo>
                    <a:pt x="251539" y="64770"/>
                    <a:pt x="297913" y="35147"/>
                    <a:pt x="302569" y="0"/>
                  </a:cubicBezTo>
                  <a:cubicBezTo>
                    <a:pt x="308841" y="40386"/>
                    <a:pt x="254580" y="76200"/>
                    <a:pt x="224551" y="83439"/>
                  </a:cubicBezTo>
                  <a:cubicBezTo>
                    <a:pt x="154420" y="100489"/>
                    <a:pt x="102535" y="135541"/>
                    <a:pt x="74407" y="141446"/>
                  </a:cubicBezTo>
                  <a:cubicBezTo>
                    <a:pt x="53406" y="145923"/>
                    <a:pt x="26228" y="148781"/>
                    <a:pt x="9503" y="131921"/>
                  </a:cubicBezTo>
                  <a:cubicBezTo>
                    <a:pt x="5040" y="127178"/>
                    <a:pt x="1781" y="121425"/>
                    <a:pt x="0" y="115158"/>
                  </a:cubicBezTo>
                  <a:cubicBezTo>
                    <a:pt x="24707" y="135827"/>
                    <a:pt x="53406" y="133731"/>
                    <a:pt x="74407" y="12925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19"/>
            <p:cNvSpPr/>
            <p:nvPr/>
          </p:nvSpPr>
          <p:spPr>
            <a:xfrm>
              <a:off x="2717265" y="3551725"/>
              <a:ext cx="450461" cy="1274557"/>
            </a:xfrm>
            <a:custGeom>
              <a:avLst/>
              <a:gdLst/>
              <a:ahLst/>
              <a:cxnLst/>
              <a:rect l="l" t="t" r="r" b="b"/>
              <a:pathLst>
                <a:path w="450461" h="1274557" extrusionOk="0">
                  <a:moveTo>
                    <a:pt x="12857" y="788003"/>
                  </a:moveTo>
                  <a:cubicBezTo>
                    <a:pt x="18809" y="736320"/>
                    <a:pt x="29529" y="685305"/>
                    <a:pt x="44882" y="635603"/>
                  </a:cubicBezTo>
                  <a:cubicBezTo>
                    <a:pt x="44882" y="635603"/>
                    <a:pt x="35379" y="504063"/>
                    <a:pt x="30532" y="379381"/>
                  </a:cubicBezTo>
                  <a:cubicBezTo>
                    <a:pt x="25021" y="238125"/>
                    <a:pt x="-23919" y="113157"/>
                    <a:pt x="14758" y="0"/>
                  </a:cubicBezTo>
                  <a:lnTo>
                    <a:pt x="450461" y="97155"/>
                  </a:lnTo>
                  <a:cubicBezTo>
                    <a:pt x="450461" y="97155"/>
                    <a:pt x="424138" y="661606"/>
                    <a:pt x="418247" y="729901"/>
                  </a:cubicBezTo>
                  <a:cubicBezTo>
                    <a:pt x="415050" y="783088"/>
                    <a:pt x="408543" y="836019"/>
                    <a:pt x="398766" y="888397"/>
                  </a:cubicBezTo>
                  <a:cubicBezTo>
                    <a:pt x="378810" y="997934"/>
                    <a:pt x="346500" y="1258538"/>
                    <a:pt x="346500" y="1258538"/>
                  </a:cubicBezTo>
                  <a:cubicBezTo>
                    <a:pt x="300412" y="1285304"/>
                    <a:pt x="239974" y="1270445"/>
                    <a:pt x="239974" y="1270445"/>
                  </a:cubicBezTo>
                  <a:cubicBezTo>
                    <a:pt x="239974" y="1270445"/>
                    <a:pt x="243300" y="940975"/>
                    <a:pt x="246246" y="862013"/>
                  </a:cubicBezTo>
                  <a:cubicBezTo>
                    <a:pt x="249857" y="765620"/>
                    <a:pt x="252803" y="772954"/>
                    <a:pt x="252803" y="772954"/>
                  </a:cubicBezTo>
                  <a:lnTo>
                    <a:pt x="238454" y="533400"/>
                  </a:lnTo>
                  <a:lnTo>
                    <a:pt x="228951" y="413956"/>
                  </a:lnTo>
                  <a:cubicBezTo>
                    <a:pt x="228951" y="413956"/>
                    <a:pt x="216882" y="501587"/>
                    <a:pt x="209090" y="579882"/>
                  </a:cubicBezTo>
                  <a:cubicBezTo>
                    <a:pt x="202248" y="648176"/>
                    <a:pt x="185808" y="709898"/>
                    <a:pt x="167373" y="837057"/>
                  </a:cubicBezTo>
                  <a:cubicBezTo>
                    <a:pt x="151503" y="947261"/>
                    <a:pt x="125655" y="1168813"/>
                    <a:pt x="125655" y="1168813"/>
                  </a:cubicBezTo>
                  <a:cubicBezTo>
                    <a:pt x="79567" y="1195673"/>
                    <a:pt x="17038" y="1173385"/>
                    <a:pt x="17038" y="1173385"/>
                  </a:cubicBezTo>
                  <a:cubicBezTo>
                    <a:pt x="17038" y="1173385"/>
                    <a:pt x="314" y="883634"/>
                    <a:pt x="12857" y="788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19"/>
            <p:cNvSpPr/>
            <p:nvPr/>
          </p:nvSpPr>
          <p:spPr>
            <a:xfrm>
              <a:off x="2775050" y="2505974"/>
              <a:ext cx="327076" cy="524521"/>
            </a:xfrm>
            <a:custGeom>
              <a:avLst/>
              <a:gdLst/>
              <a:ahLst/>
              <a:cxnLst/>
              <a:rect l="l" t="t" r="r" b="b"/>
              <a:pathLst>
                <a:path w="327076" h="524521" extrusionOk="0">
                  <a:moveTo>
                    <a:pt x="18646" y="374524"/>
                  </a:moveTo>
                  <a:cubicBezTo>
                    <a:pt x="51811" y="376143"/>
                    <a:pt x="76518" y="384716"/>
                    <a:pt x="80699" y="374524"/>
                  </a:cubicBezTo>
                  <a:cubicBezTo>
                    <a:pt x="84240" y="357350"/>
                    <a:pt x="86779" y="339986"/>
                    <a:pt x="88302" y="322518"/>
                  </a:cubicBezTo>
                  <a:cubicBezTo>
                    <a:pt x="84406" y="312993"/>
                    <a:pt x="81175" y="302515"/>
                    <a:pt x="81175" y="302515"/>
                  </a:cubicBezTo>
                  <a:cubicBezTo>
                    <a:pt x="39457" y="276797"/>
                    <a:pt x="26343" y="231649"/>
                    <a:pt x="20832" y="178690"/>
                  </a:cubicBezTo>
                  <a:cubicBezTo>
                    <a:pt x="11329" y="88869"/>
                    <a:pt x="59888" y="10288"/>
                    <a:pt x="149595" y="858"/>
                  </a:cubicBezTo>
                  <a:cubicBezTo>
                    <a:pt x="233790" y="-7905"/>
                    <a:pt x="295843" y="51436"/>
                    <a:pt x="312378" y="132875"/>
                  </a:cubicBezTo>
                  <a:cubicBezTo>
                    <a:pt x="321310" y="173166"/>
                    <a:pt x="338986" y="249175"/>
                    <a:pt x="315038" y="315374"/>
                  </a:cubicBezTo>
                  <a:cubicBezTo>
                    <a:pt x="301640" y="352426"/>
                    <a:pt x="284344" y="382049"/>
                    <a:pt x="267049" y="387478"/>
                  </a:cubicBezTo>
                  <a:cubicBezTo>
                    <a:pt x="250377" y="387059"/>
                    <a:pt x="233746" y="385592"/>
                    <a:pt x="217255" y="383096"/>
                  </a:cubicBezTo>
                  <a:lnTo>
                    <a:pt x="217255" y="383096"/>
                  </a:lnTo>
                  <a:cubicBezTo>
                    <a:pt x="217255" y="383096"/>
                    <a:pt x="212788" y="408052"/>
                    <a:pt x="209747" y="424054"/>
                  </a:cubicBezTo>
                  <a:cubicBezTo>
                    <a:pt x="206707" y="440056"/>
                    <a:pt x="207847" y="448533"/>
                    <a:pt x="239681" y="468155"/>
                  </a:cubicBezTo>
                  <a:cubicBezTo>
                    <a:pt x="271516" y="487776"/>
                    <a:pt x="191597" y="528162"/>
                    <a:pt x="139332" y="524257"/>
                  </a:cubicBezTo>
                  <a:cubicBezTo>
                    <a:pt x="87066" y="520352"/>
                    <a:pt x="28339" y="488634"/>
                    <a:pt x="12279" y="454820"/>
                  </a:cubicBezTo>
                  <a:cubicBezTo>
                    <a:pt x="-5681" y="417863"/>
                    <a:pt x="-4256" y="373476"/>
                    <a:pt x="18646" y="37452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19"/>
            <p:cNvSpPr/>
            <p:nvPr/>
          </p:nvSpPr>
          <p:spPr>
            <a:xfrm>
              <a:off x="2667800" y="2877512"/>
              <a:ext cx="502799" cy="834581"/>
            </a:xfrm>
            <a:custGeom>
              <a:avLst/>
              <a:gdLst/>
              <a:ahLst/>
              <a:cxnLst/>
              <a:rect l="l" t="t" r="r" b="b"/>
              <a:pathLst>
                <a:path w="502799" h="834581" extrusionOk="0">
                  <a:moveTo>
                    <a:pt x="173885" y="7939"/>
                  </a:moveTo>
                  <a:cubicBezTo>
                    <a:pt x="164383" y="30894"/>
                    <a:pt x="188044" y="58993"/>
                    <a:pt x="249908" y="78614"/>
                  </a:cubicBezTo>
                  <a:cubicBezTo>
                    <a:pt x="311771" y="98236"/>
                    <a:pt x="317853" y="72995"/>
                    <a:pt x="317853" y="72995"/>
                  </a:cubicBezTo>
                  <a:cubicBezTo>
                    <a:pt x="317853" y="72995"/>
                    <a:pt x="409270" y="114714"/>
                    <a:pt x="439013" y="135574"/>
                  </a:cubicBezTo>
                  <a:cubicBezTo>
                    <a:pt x="476359" y="161768"/>
                    <a:pt x="492989" y="237587"/>
                    <a:pt x="498026" y="365603"/>
                  </a:cubicBezTo>
                  <a:cubicBezTo>
                    <a:pt x="503822" y="513812"/>
                    <a:pt x="504393" y="733649"/>
                    <a:pt x="499451" y="771558"/>
                  </a:cubicBezTo>
                  <a:cubicBezTo>
                    <a:pt x="499451" y="771558"/>
                    <a:pt x="429511" y="841376"/>
                    <a:pt x="340089" y="834042"/>
                  </a:cubicBezTo>
                  <a:cubicBezTo>
                    <a:pt x="250668" y="826708"/>
                    <a:pt x="100144" y="747270"/>
                    <a:pt x="63558" y="686024"/>
                  </a:cubicBezTo>
                  <a:cubicBezTo>
                    <a:pt x="64603" y="556103"/>
                    <a:pt x="79808" y="534957"/>
                    <a:pt x="58806" y="460091"/>
                  </a:cubicBezTo>
                  <a:cubicBezTo>
                    <a:pt x="10722" y="288641"/>
                    <a:pt x="-14555" y="218632"/>
                    <a:pt x="8822" y="104808"/>
                  </a:cubicBezTo>
                  <a:cubicBezTo>
                    <a:pt x="27827" y="10987"/>
                    <a:pt x="55005" y="-729"/>
                    <a:pt x="91971" y="33"/>
                  </a:cubicBezTo>
                  <a:cubicBezTo>
                    <a:pt x="119400" y="1166"/>
                    <a:pt x="146745" y="3805"/>
                    <a:pt x="173885" y="793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19"/>
            <p:cNvSpPr/>
            <p:nvPr/>
          </p:nvSpPr>
          <p:spPr>
            <a:xfrm>
              <a:off x="3024379" y="2981457"/>
              <a:ext cx="633923" cy="498110"/>
            </a:xfrm>
            <a:custGeom>
              <a:avLst/>
              <a:gdLst/>
              <a:ahLst/>
              <a:cxnLst/>
              <a:rect l="l" t="t" r="r" b="b"/>
              <a:pathLst>
                <a:path w="633923" h="498110" extrusionOk="0">
                  <a:moveTo>
                    <a:pt x="282563" y="384245"/>
                  </a:moveTo>
                  <a:cubicBezTo>
                    <a:pt x="209107" y="402723"/>
                    <a:pt x="191907" y="356336"/>
                    <a:pt x="182214" y="317570"/>
                  </a:cubicBezTo>
                  <a:cubicBezTo>
                    <a:pt x="158837" y="224510"/>
                    <a:pt x="146293" y="140500"/>
                    <a:pt x="128903" y="87731"/>
                  </a:cubicBezTo>
                  <a:cubicBezTo>
                    <a:pt x="108377" y="25438"/>
                    <a:pt x="86901" y="15532"/>
                    <a:pt x="56682" y="3435"/>
                  </a:cubicBezTo>
                  <a:cubicBezTo>
                    <a:pt x="21236" y="-10853"/>
                    <a:pt x="-9268" y="19151"/>
                    <a:pt x="2611" y="98685"/>
                  </a:cubicBezTo>
                  <a:cubicBezTo>
                    <a:pt x="16485" y="192506"/>
                    <a:pt x="34825" y="258324"/>
                    <a:pt x="69796" y="369195"/>
                  </a:cubicBezTo>
                  <a:cubicBezTo>
                    <a:pt x="79298" y="397770"/>
                    <a:pt x="99444" y="449681"/>
                    <a:pt x="130138" y="474542"/>
                  </a:cubicBezTo>
                  <a:cubicBezTo>
                    <a:pt x="168150" y="505212"/>
                    <a:pt x="225166" y="503879"/>
                    <a:pt x="311357" y="482447"/>
                  </a:cubicBezTo>
                  <a:cubicBezTo>
                    <a:pt x="348133" y="472922"/>
                    <a:pt x="388519" y="451205"/>
                    <a:pt x="458175" y="418630"/>
                  </a:cubicBezTo>
                  <a:cubicBezTo>
                    <a:pt x="477181" y="409867"/>
                    <a:pt x="491435" y="404056"/>
                    <a:pt x="527260" y="387293"/>
                  </a:cubicBezTo>
                  <a:cubicBezTo>
                    <a:pt x="563086" y="370529"/>
                    <a:pt x="600432" y="342620"/>
                    <a:pt x="619247" y="315284"/>
                  </a:cubicBezTo>
                  <a:cubicBezTo>
                    <a:pt x="638063" y="287947"/>
                    <a:pt x="634832" y="270706"/>
                    <a:pt x="630936" y="264515"/>
                  </a:cubicBezTo>
                  <a:cubicBezTo>
                    <a:pt x="626089" y="256705"/>
                    <a:pt x="623429" y="262896"/>
                    <a:pt x="613356" y="274040"/>
                  </a:cubicBezTo>
                  <a:cubicBezTo>
                    <a:pt x="598835" y="293424"/>
                    <a:pt x="580932" y="310007"/>
                    <a:pt x="560520" y="322999"/>
                  </a:cubicBezTo>
                  <a:cubicBezTo>
                    <a:pt x="560520" y="322999"/>
                    <a:pt x="583707" y="298996"/>
                    <a:pt x="596346" y="283375"/>
                  </a:cubicBezTo>
                  <a:cubicBezTo>
                    <a:pt x="607569" y="269535"/>
                    <a:pt x="616900" y="254257"/>
                    <a:pt x="624094" y="237940"/>
                  </a:cubicBezTo>
                  <a:cubicBezTo>
                    <a:pt x="630746" y="222034"/>
                    <a:pt x="617062" y="200412"/>
                    <a:pt x="606609" y="211747"/>
                  </a:cubicBezTo>
                  <a:cubicBezTo>
                    <a:pt x="596156" y="223081"/>
                    <a:pt x="591309" y="234607"/>
                    <a:pt x="572304" y="257467"/>
                  </a:cubicBezTo>
                  <a:cubicBezTo>
                    <a:pt x="562297" y="269621"/>
                    <a:pt x="550875" y="280527"/>
                    <a:pt x="538284" y="289947"/>
                  </a:cubicBezTo>
                  <a:cubicBezTo>
                    <a:pt x="550048" y="273974"/>
                    <a:pt x="560539" y="257095"/>
                    <a:pt x="569643" y="239464"/>
                  </a:cubicBezTo>
                  <a:cubicBezTo>
                    <a:pt x="581711" y="214795"/>
                    <a:pt x="541134" y="227654"/>
                    <a:pt x="518423" y="251656"/>
                  </a:cubicBezTo>
                  <a:cubicBezTo>
                    <a:pt x="501603" y="269087"/>
                    <a:pt x="487349" y="279184"/>
                    <a:pt x="486968" y="274326"/>
                  </a:cubicBezTo>
                  <a:cubicBezTo>
                    <a:pt x="486588" y="269468"/>
                    <a:pt x="453804" y="304711"/>
                    <a:pt x="437174" y="321951"/>
                  </a:cubicBezTo>
                  <a:cubicBezTo>
                    <a:pt x="419119" y="342144"/>
                    <a:pt x="352314" y="366623"/>
                    <a:pt x="282563" y="38424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9"/>
            <p:cNvSpPr/>
            <p:nvPr/>
          </p:nvSpPr>
          <p:spPr>
            <a:xfrm>
              <a:off x="3001678" y="2971210"/>
              <a:ext cx="194366" cy="284908"/>
            </a:xfrm>
            <a:custGeom>
              <a:avLst/>
              <a:gdLst/>
              <a:ahLst/>
              <a:cxnLst/>
              <a:rect l="l" t="t" r="r" b="b"/>
              <a:pathLst>
                <a:path w="194366" h="284908" extrusionOk="0">
                  <a:moveTo>
                    <a:pt x="52205" y="1299"/>
                  </a:moveTo>
                  <a:cubicBezTo>
                    <a:pt x="101239" y="-5940"/>
                    <a:pt x="135925" y="16158"/>
                    <a:pt x="157496" y="90644"/>
                  </a:cubicBezTo>
                  <a:cubicBezTo>
                    <a:pt x="179067" y="165129"/>
                    <a:pt x="194367" y="226184"/>
                    <a:pt x="194367" y="226184"/>
                  </a:cubicBezTo>
                  <a:cubicBezTo>
                    <a:pt x="174970" y="254293"/>
                    <a:pt x="145545" y="273867"/>
                    <a:pt x="112168" y="280858"/>
                  </a:cubicBezTo>
                  <a:cubicBezTo>
                    <a:pt x="53535" y="295146"/>
                    <a:pt x="32439" y="267047"/>
                    <a:pt x="32439" y="267047"/>
                  </a:cubicBezTo>
                  <a:cubicBezTo>
                    <a:pt x="32439" y="267047"/>
                    <a:pt x="16189" y="189037"/>
                    <a:pt x="6021" y="135888"/>
                  </a:cubicBezTo>
                  <a:cubicBezTo>
                    <a:pt x="-4147" y="82738"/>
                    <a:pt x="-8423" y="10348"/>
                    <a:pt x="52205" y="129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9"/>
            <p:cNvSpPr/>
            <p:nvPr/>
          </p:nvSpPr>
          <p:spPr>
            <a:xfrm>
              <a:off x="2785215" y="2483249"/>
              <a:ext cx="317013" cy="350275"/>
            </a:xfrm>
            <a:custGeom>
              <a:avLst/>
              <a:gdLst/>
              <a:ahLst/>
              <a:cxnLst/>
              <a:rect l="l" t="t" r="r" b="b"/>
              <a:pathLst>
                <a:path w="317013" h="350275" extrusionOk="0">
                  <a:moveTo>
                    <a:pt x="299172" y="144551"/>
                  </a:moveTo>
                  <a:cubicBezTo>
                    <a:pt x="299172" y="144551"/>
                    <a:pt x="376620" y="26441"/>
                    <a:pt x="208800" y="2438"/>
                  </a:cubicBezTo>
                  <a:cubicBezTo>
                    <a:pt x="87735" y="-14898"/>
                    <a:pt x="10002" y="63017"/>
                    <a:pt x="974" y="147599"/>
                  </a:cubicBezTo>
                  <a:cubicBezTo>
                    <a:pt x="-7579" y="228466"/>
                    <a:pt x="42026" y="312381"/>
                    <a:pt x="77947" y="345623"/>
                  </a:cubicBezTo>
                  <a:cubicBezTo>
                    <a:pt x="95432" y="351910"/>
                    <a:pt x="133063" y="355148"/>
                    <a:pt x="182477" y="332955"/>
                  </a:cubicBezTo>
                  <a:cubicBezTo>
                    <a:pt x="184492" y="310952"/>
                    <a:pt x="185285" y="288854"/>
                    <a:pt x="184853" y="266756"/>
                  </a:cubicBezTo>
                  <a:cubicBezTo>
                    <a:pt x="184853" y="266756"/>
                    <a:pt x="126031" y="142360"/>
                    <a:pt x="299172" y="14455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9"/>
            <p:cNvSpPr/>
            <p:nvPr/>
          </p:nvSpPr>
          <p:spPr>
            <a:xfrm>
              <a:off x="3466812" y="3201065"/>
              <a:ext cx="95905" cy="84340"/>
            </a:xfrm>
            <a:custGeom>
              <a:avLst/>
              <a:gdLst/>
              <a:ahLst/>
              <a:cxnLst/>
              <a:rect l="l" t="t" r="r" b="b"/>
              <a:pathLst>
                <a:path w="95905" h="84340" extrusionOk="0">
                  <a:moveTo>
                    <a:pt x="10991" y="71863"/>
                  </a:moveTo>
                  <a:cubicBezTo>
                    <a:pt x="10991" y="71863"/>
                    <a:pt x="-8015" y="37097"/>
                    <a:pt x="3959" y="28429"/>
                  </a:cubicBezTo>
                  <a:cubicBezTo>
                    <a:pt x="15932" y="19761"/>
                    <a:pt x="33322" y="52337"/>
                    <a:pt x="36838" y="65100"/>
                  </a:cubicBezTo>
                  <a:cubicBezTo>
                    <a:pt x="40354" y="77864"/>
                    <a:pt x="35508" y="61195"/>
                    <a:pt x="35508" y="61195"/>
                  </a:cubicBezTo>
                  <a:cubicBezTo>
                    <a:pt x="35508" y="61195"/>
                    <a:pt x="22489" y="21952"/>
                    <a:pt x="30947" y="14427"/>
                  </a:cubicBezTo>
                  <a:cubicBezTo>
                    <a:pt x="39404" y="6903"/>
                    <a:pt x="50807" y="23952"/>
                    <a:pt x="62116" y="48336"/>
                  </a:cubicBezTo>
                  <a:cubicBezTo>
                    <a:pt x="73424" y="72720"/>
                    <a:pt x="64967" y="46146"/>
                    <a:pt x="64967" y="46146"/>
                  </a:cubicBezTo>
                  <a:cubicBezTo>
                    <a:pt x="64967" y="46146"/>
                    <a:pt x="45961" y="6807"/>
                    <a:pt x="54228" y="1378"/>
                  </a:cubicBezTo>
                  <a:cubicBezTo>
                    <a:pt x="64967" y="-5956"/>
                    <a:pt x="82737" y="17380"/>
                    <a:pt x="93285" y="38430"/>
                  </a:cubicBezTo>
                  <a:cubicBezTo>
                    <a:pt x="103833" y="59480"/>
                    <a:pt x="79126" y="84341"/>
                    <a:pt x="79126" y="843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5" name="Google Shape;965;p19"/>
            <p:cNvGrpSpPr/>
            <p:nvPr/>
          </p:nvGrpSpPr>
          <p:grpSpPr>
            <a:xfrm>
              <a:off x="3439221" y="3170887"/>
              <a:ext cx="276341" cy="167131"/>
              <a:chOff x="4963646" y="3895887"/>
              <a:chExt cx="276341" cy="167131"/>
            </a:xfrm>
          </p:grpSpPr>
          <p:sp>
            <p:nvSpPr>
              <p:cNvPr id="966" name="Google Shape;966;p19"/>
              <p:cNvSpPr/>
              <p:nvPr/>
            </p:nvSpPr>
            <p:spPr>
              <a:xfrm>
                <a:off x="4963697" y="3902424"/>
                <a:ext cx="275954" cy="159820"/>
              </a:xfrm>
              <a:custGeom>
                <a:avLst/>
                <a:gdLst/>
                <a:ahLst/>
                <a:cxnLst/>
                <a:rect l="l" t="t" r="r" b="b"/>
                <a:pathLst>
                  <a:path w="275954" h="159820" extrusionOk="0">
                    <a:moveTo>
                      <a:pt x="75211" y="157607"/>
                    </a:moveTo>
                    <a:lnTo>
                      <a:pt x="4035" y="116363"/>
                    </a:lnTo>
                    <a:cubicBezTo>
                      <a:pt x="-1951" y="112934"/>
                      <a:pt x="-1191" y="106838"/>
                      <a:pt x="5746" y="102838"/>
                    </a:cubicBezTo>
                    <a:lnTo>
                      <a:pt x="177271" y="3301"/>
                    </a:lnTo>
                    <a:cubicBezTo>
                      <a:pt x="184503" y="-737"/>
                      <a:pt x="193217" y="-1090"/>
                      <a:pt x="200743" y="2349"/>
                    </a:cubicBezTo>
                    <a:lnTo>
                      <a:pt x="271919" y="43497"/>
                    </a:lnTo>
                    <a:cubicBezTo>
                      <a:pt x="277906" y="47021"/>
                      <a:pt x="277146" y="53022"/>
                      <a:pt x="270209" y="57118"/>
                    </a:cubicBezTo>
                    <a:lnTo>
                      <a:pt x="98303" y="156559"/>
                    </a:lnTo>
                    <a:cubicBezTo>
                      <a:pt x="91195" y="160502"/>
                      <a:pt x="82652" y="160893"/>
                      <a:pt x="75211" y="157607"/>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9"/>
              <p:cNvSpPr/>
              <p:nvPr/>
            </p:nvSpPr>
            <p:spPr>
              <a:xfrm>
                <a:off x="4963646" y="4006310"/>
                <a:ext cx="7697" cy="6572"/>
              </a:xfrm>
              <a:custGeom>
                <a:avLst/>
                <a:gdLst/>
                <a:ahLst/>
                <a:cxnLst/>
                <a:rect l="l" t="t" r="r" b="b"/>
                <a:pathLst>
                  <a:path w="7697" h="6572" extrusionOk="0">
                    <a:moveTo>
                      <a:pt x="0" y="6572"/>
                    </a:moveTo>
                    <a:lnTo>
                      <a:pt x="0" y="0"/>
                    </a:lnTo>
                    <a:lnTo>
                      <a:pt x="7697" y="2858"/>
                    </a:lnTo>
                    <a:lnTo>
                      <a:pt x="0" y="657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9"/>
              <p:cNvSpPr/>
              <p:nvPr/>
            </p:nvSpPr>
            <p:spPr>
              <a:xfrm>
                <a:off x="5233906" y="3945350"/>
                <a:ext cx="6081" cy="6286"/>
              </a:xfrm>
              <a:custGeom>
                <a:avLst/>
                <a:gdLst/>
                <a:ahLst/>
                <a:cxnLst/>
                <a:rect l="l" t="t" r="r" b="b"/>
                <a:pathLst>
                  <a:path w="6081" h="6286" extrusionOk="0">
                    <a:moveTo>
                      <a:pt x="6082" y="6287"/>
                    </a:moveTo>
                    <a:lnTo>
                      <a:pt x="6082" y="0"/>
                    </a:lnTo>
                    <a:lnTo>
                      <a:pt x="0" y="3905"/>
                    </a:lnTo>
                    <a:lnTo>
                      <a:pt x="6082" y="62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19"/>
              <p:cNvSpPr/>
              <p:nvPr/>
            </p:nvSpPr>
            <p:spPr>
              <a:xfrm>
                <a:off x="4963697" y="3896900"/>
                <a:ext cx="275954" cy="159768"/>
              </a:xfrm>
              <a:custGeom>
                <a:avLst/>
                <a:gdLst/>
                <a:ahLst/>
                <a:cxnLst/>
                <a:rect l="l" t="t" r="r" b="b"/>
                <a:pathLst>
                  <a:path w="275954" h="159768" extrusionOk="0">
                    <a:moveTo>
                      <a:pt x="75211" y="157511"/>
                    </a:moveTo>
                    <a:lnTo>
                      <a:pt x="4035" y="116363"/>
                    </a:lnTo>
                    <a:cubicBezTo>
                      <a:pt x="-1951" y="112839"/>
                      <a:pt x="-1191" y="106838"/>
                      <a:pt x="5746" y="102743"/>
                    </a:cubicBezTo>
                    <a:lnTo>
                      <a:pt x="177271" y="3302"/>
                    </a:lnTo>
                    <a:cubicBezTo>
                      <a:pt x="184503" y="-737"/>
                      <a:pt x="193217" y="-1089"/>
                      <a:pt x="200743" y="2349"/>
                    </a:cubicBezTo>
                    <a:lnTo>
                      <a:pt x="271919" y="43497"/>
                    </a:lnTo>
                    <a:cubicBezTo>
                      <a:pt x="277906" y="47021"/>
                      <a:pt x="277146" y="53022"/>
                      <a:pt x="270209" y="57118"/>
                    </a:cubicBezTo>
                    <a:lnTo>
                      <a:pt x="98303" y="156559"/>
                    </a:lnTo>
                    <a:cubicBezTo>
                      <a:pt x="91176" y="160474"/>
                      <a:pt x="82633" y="160826"/>
                      <a:pt x="75211" y="15751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19"/>
              <p:cNvSpPr/>
              <p:nvPr/>
            </p:nvSpPr>
            <p:spPr>
              <a:xfrm rot="-1790023">
                <a:off x="4978521" y="4031078"/>
                <a:ext cx="1525" cy="2676"/>
              </a:xfrm>
              <a:custGeom>
                <a:avLst/>
                <a:gdLst/>
                <a:ahLst/>
                <a:cxnLst/>
                <a:rect l="l" t="t" r="r" b="b"/>
                <a:pathLst>
                  <a:path w="1525" h="2676" extrusionOk="0">
                    <a:moveTo>
                      <a:pt x="1526" y="1339"/>
                    </a:moveTo>
                    <a:cubicBezTo>
                      <a:pt x="1526" y="2078"/>
                      <a:pt x="1185" y="2677"/>
                      <a:pt x="763" y="2677"/>
                    </a:cubicBezTo>
                    <a:cubicBezTo>
                      <a:pt x="342" y="2677"/>
                      <a:pt x="0" y="2078"/>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19"/>
              <p:cNvSpPr/>
              <p:nvPr/>
            </p:nvSpPr>
            <p:spPr>
              <a:xfrm rot="-1801764">
                <a:off x="4978313" y="402120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19"/>
              <p:cNvSpPr/>
              <p:nvPr/>
            </p:nvSpPr>
            <p:spPr>
              <a:xfrm rot="-1801764">
                <a:off x="4981704" y="4023218"/>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19"/>
              <p:cNvSpPr/>
              <p:nvPr/>
            </p:nvSpPr>
            <p:spPr>
              <a:xfrm rot="-1801764">
                <a:off x="4985189" y="4025236"/>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19"/>
              <p:cNvSpPr/>
              <p:nvPr/>
            </p:nvSpPr>
            <p:spPr>
              <a:xfrm rot="-1801764">
                <a:off x="5014562" y="404224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19"/>
              <p:cNvSpPr/>
              <p:nvPr/>
            </p:nvSpPr>
            <p:spPr>
              <a:xfrm rot="-1801764">
                <a:off x="5017905" y="4044175"/>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19"/>
              <p:cNvSpPr/>
              <p:nvPr/>
            </p:nvSpPr>
            <p:spPr>
              <a:xfrm rot="-1801764">
                <a:off x="5021390" y="4046193"/>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19"/>
              <p:cNvSpPr/>
              <p:nvPr/>
            </p:nvSpPr>
            <p:spPr>
              <a:xfrm rot="-1790023">
                <a:off x="5028625" y="4060140"/>
                <a:ext cx="1525" cy="2676"/>
              </a:xfrm>
              <a:custGeom>
                <a:avLst/>
                <a:gdLst/>
                <a:ahLst/>
                <a:cxnLst/>
                <a:rect l="l" t="t" r="r" b="b"/>
                <a:pathLst>
                  <a:path w="1525" h="2676" extrusionOk="0">
                    <a:moveTo>
                      <a:pt x="1526" y="1339"/>
                    </a:moveTo>
                    <a:cubicBezTo>
                      <a:pt x="1526" y="2079"/>
                      <a:pt x="1185" y="2678"/>
                      <a:pt x="763" y="2678"/>
                    </a:cubicBezTo>
                    <a:cubicBezTo>
                      <a:pt x="342" y="2678"/>
                      <a:pt x="0" y="2079"/>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9"/>
              <p:cNvSpPr/>
              <p:nvPr/>
            </p:nvSpPr>
            <p:spPr>
              <a:xfrm>
                <a:off x="4994815" y="4030735"/>
                <a:ext cx="11593" cy="8583"/>
              </a:xfrm>
              <a:custGeom>
                <a:avLst/>
                <a:gdLst/>
                <a:ahLst/>
                <a:cxnLst/>
                <a:rect l="l" t="t" r="r" b="b"/>
                <a:pathLst>
                  <a:path w="11593" h="8583" extrusionOk="0">
                    <a:moveTo>
                      <a:pt x="10548" y="8436"/>
                    </a:moveTo>
                    <a:lnTo>
                      <a:pt x="1045" y="3007"/>
                    </a:lnTo>
                    <a:cubicBezTo>
                      <a:pt x="393" y="2512"/>
                      <a:pt x="8" y="1731"/>
                      <a:pt x="0" y="911"/>
                    </a:cubicBezTo>
                    <a:lnTo>
                      <a:pt x="0" y="911"/>
                    </a:lnTo>
                    <a:cubicBezTo>
                      <a:pt x="0" y="150"/>
                      <a:pt x="475" y="-232"/>
                      <a:pt x="1045" y="150"/>
                    </a:cubicBezTo>
                    <a:lnTo>
                      <a:pt x="10548" y="5579"/>
                    </a:lnTo>
                    <a:cubicBezTo>
                      <a:pt x="11197" y="6036"/>
                      <a:pt x="11586" y="6779"/>
                      <a:pt x="11593" y="7579"/>
                    </a:cubicBezTo>
                    <a:lnTo>
                      <a:pt x="11593" y="7579"/>
                    </a:lnTo>
                    <a:cubicBezTo>
                      <a:pt x="11593" y="8436"/>
                      <a:pt x="11118" y="8817"/>
                      <a:pt x="10548" y="843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9"/>
              <p:cNvSpPr/>
              <p:nvPr/>
            </p:nvSpPr>
            <p:spPr>
              <a:xfrm>
                <a:off x="5208723" y="3964590"/>
                <a:ext cx="10739" cy="7715"/>
              </a:xfrm>
              <a:custGeom>
                <a:avLst/>
                <a:gdLst/>
                <a:ahLst/>
                <a:cxnLst/>
                <a:rect l="l" t="t" r="r" b="b"/>
                <a:pathLst>
                  <a:path w="10739" h="7715" extrusionOk="0">
                    <a:moveTo>
                      <a:pt x="9788" y="2667"/>
                    </a:moveTo>
                    <a:lnTo>
                      <a:pt x="1045" y="7715"/>
                    </a:lnTo>
                    <a:cubicBezTo>
                      <a:pt x="475" y="7715"/>
                      <a:pt x="0" y="7715"/>
                      <a:pt x="0" y="6953"/>
                    </a:cubicBezTo>
                    <a:lnTo>
                      <a:pt x="0" y="6953"/>
                    </a:lnTo>
                    <a:cubicBezTo>
                      <a:pt x="48" y="6191"/>
                      <a:pt x="437" y="5496"/>
                      <a:pt x="1045" y="5048"/>
                    </a:cubicBezTo>
                    <a:lnTo>
                      <a:pt x="9788" y="0"/>
                    </a:lnTo>
                    <a:cubicBezTo>
                      <a:pt x="10358" y="0"/>
                      <a:pt x="10738" y="0"/>
                      <a:pt x="10738" y="762"/>
                    </a:cubicBezTo>
                    <a:lnTo>
                      <a:pt x="10738" y="762"/>
                    </a:lnTo>
                    <a:cubicBezTo>
                      <a:pt x="10767" y="1514"/>
                      <a:pt x="10415" y="2238"/>
                      <a:pt x="9788" y="266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19"/>
              <p:cNvSpPr/>
              <p:nvPr/>
            </p:nvSpPr>
            <p:spPr>
              <a:xfrm>
                <a:off x="5195324" y="3972306"/>
                <a:ext cx="10738" cy="7810"/>
              </a:xfrm>
              <a:custGeom>
                <a:avLst/>
                <a:gdLst/>
                <a:ahLst/>
                <a:cxnLst/>
                <a:rect l="l" t="t" r="r" b="b"/>
                <a:pathLst>
                  <a:path w="10738" h="7810" extrusionOk="0">
                    <a:moveTo>
                      <a:pt x="9788" y="2762"/>
                    </a:moveTo>
                    <a:lnTo>
                      <a:pt x="1045" y="7810"/>
                    </a:lnTo>
                    <a:cubicBezTo>
                      <a:pt x="475" y="7810"/>
                      <a:pt x="0" y="7810"/>
                      <a:pt x="0" y="7048"/>
                    </a:cubicBezTo>
                    <a:lnTo>
                      <a:pt x="0" y="7048"/>
                    </a:lnTo>
                    <a:cubicBezTo>
                      <a:pt x="9" y="6277"/>
                      <a:pt x="399" y="5562"/>
                      <a:pt x="1045" y="5143"/>
                    </a:cubicBezTo>
                    <a:lnTo>
                      <a:pt x="9788" y="0"/>
                    </a:lnTo>
                    <a:cubicBezTo>
                      <a:pt x="10358" y="0"/>
                      <a:pt x="10738" y="0"/>
                      <a:pt x="10738" y="762"/>
                    </a:cubicBezTo>
                    <a:lnTo>
                      <a:pt x="10738" y="762"/>
                    </a:lnTo>
                    <a:cubicBezTo>
                      <a:pt x="10738" y="1543"/>
                      <a:pt x="10387" y="2276"/>
                      <a:pt x="9788" y="276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19"/>
              <p:cNvSpPr/>
              <p:nvPr/>
            </p:nvSpPr>
            <p:spPr>
              <a:xfrm>
                <a:off x="4963697" y="3895887"/>
                <a:ext cx="275954" cy="159785"/>
              </a:xfrm>
              <a:custGeom>
                <a:avLst/>
                <a:gdLst/>
                <a:ahLst/>
                <a:cxnLst/>
                <a:rect l="l" t="t" r="r" b="b"/>
                <a:pathLst>
                  <a:path w="275954" h="159785" extrusionOk="0">
                    <a:moveTo>
                      <a:pt x="75211" y="157571"/>
                    </a:moveTo>
                    <a:lnTo>
                      <a:pt x="4035" y="116328"/>
                    </a:lnTo>
                    <a:cubicBezTo>
                      <a:pt x="-1951" y="112899"/>
                      <a:pt x="-1191" y="106803"/>
                      <a:pt x="5746" y="102802"/>
                    </a:cubicBezTo>
                    <a:lnTo>
                      <a:pt x="177271" y="3266"/>
                    </a:lnTo>
                    <a:cubicBezTo>
                      <a:pt x="184513" y="-725"/>
                      <a:pt x="193208" y="-1077"/>
                      <a:pt x="200743" y="2314"/>
                    </a:cubicBezTo>
                    <a:lnTo>
                      <a:pt x="271919" y="43461"/>
                    </a:lnTo>
                    <a:cubicBezTo>
                      <a:pt x="277906" y="46986"/>
                      <a:pt x="277146" y="52986"/>
                      <a:pt x="270209" y="57082"/>
                    </a:cubicBezTo>
                    <a:lnTo>
                      <a:pt x="98303" y="156523"/>
                    </a:lnTo>
                    <a:cubicBezTo>
                      <a:pt x="91195" y="160467"/>
                      <a:pt x="82652" y="160857"/>
                      <a:pt x="75211" y="157571"/>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19"/>
              <p:cNvSpPr/>
              <p:nvPr/>
            </p:nvSpPr>
            <p:spPr>
              <a:xfrm>
                <a:off x="5189528" y="3920775"/>
                <a:ext cx="6461" cy="3619"/>
              </a:xfrm>
              <a:custGeom>
                <a:avLst/>
                <a:gdLst/>
                <a:ahLst/>
                <a:cxnLst/>
                <a:rect l="l" t="t" r="r" b="b"/>
                <a:pathLst>
                  <a:path w="6461" h="3619" extrusionOk="0">
                    <a:moveTo>
                      <a:pt x="6462" y="1810"/>
                    </a:moveTo>
                    <a:cubicBezTo>
                      <a:pt x="6462" y="2809"/>
                      <a:pt x="5015" y="3620"/>
                      <a:pt x="3231" y="3620"/>
                    </a:cubicBezTo>
                    <a:cubicBezTo>
                      <a:pt x="1447" y="3620"/>
                      <a:pt x="0" y="2809"/>
                      <a:pt x="0" y="1810"/>
                    </a:cubicBezTo>
                    <a:cubicBezTo>
                      <a:pt x="0" y="810"/>
                      <a:pt x="1447" y="0"/>
                      <a:pt x="3231" y="0"/>
                    </a:cubicBezTo>
                    <a:cubicBezTo>
                      <a:pt x="5015" y="0"/>
                      <a:pt x="6462" y="810"/>
                      <a:pt x="6462" y="18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9"/>
              <p:cNvSpPr/>
              <p:nvPr/>
            </p:nvSpPr>
            <p:spPr>
              <a:xfrm>
                <a:off x="5191381" y="3921823"/>
                <a:ext cx="2668" cy="1547"/>
              </a:xfrm>
              <a:custGeom>
                <a:avLst/>
                <a:gdLst/>
                <a:ahLst/>
                <a:cxnLst/>
                <a:rect l="l" t="t" r="r" b="b"/>
                <a:pathLst>
                  <a:path w="2668" h="1547" extrusionOk="0">
                    <a:moveTo>
                      <a:pt x="428" y="1333"/>
                    </a:moveTo>
                    <a:cubicBezTo>
                      <a:pt x="-143" y="1333"/>
                      <a:pt x="-143" y="571"/>
                      <a:pt x="428" y="286"/>
                    </a:cubicBezTo>
                    <a:cubicBezTo>
                      <a:pt x="1007" y="-95"/>
                      <a:pt x="1748" y="-95"/>
                      <a:pt x="2328" y="286"/>
                    </a:cubicBezTo>
                    <a:cubicBezTo>
                      <a:pt x="2613" y="409"/>
                      <a:pt x="2746" y="752"/>
                      <a:pt x="2623" y="1038"/>
                    </a:cubicBezTo>
                    <a:cubicBezTo>
                      <a:pt x="2566" y="1172"/>
                      <a:pt x="2461" y="1276"/>
                      <a:pt x="2328" y="1333"/>
                    </a:cubicBezTo>
                    <a:cubicBezTo>
                      <a:pt x="1730" y="1619"/>
                      <a:pt x="1026" y="1619"/>
                      <a:pt x="428" y="1333"/>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19"/>
            <p:cNvSpPr/>
            <p:nvPr/>
          </p:nvSpPr>
          <p:spPr>
            <a:xfrm>
              <a:off x="3497758" y="3222825"/>
              <a:ext cx="163253" cy="135636"/>
            </a:xfrm>
            <a:custGeom>
              <a:avLst/>
              <a:gdLst/>
              <a:ahLst/>
              <a:cxnLst/>
              <a:rect l="l" t="t" r="r" b="b"/>
              <a:pathLst>
                <a:path w="163253" h="135636" extrusionOk="0">
                  <a:moveTo>
                    <a:pt x="127338" y="95727"/>
                  </a:moveTo>
                  <a:cubicBezTo>
                    <a:pt x="127338" y="95727"/>
                    <a:pt x="165349" y="61723"/>
                    <a:pt x="163163" y="16670"/>
                  </a:cubicBezTo>
                  <a:cubicBezTo>
                    <a:pt x="160882" y="-14763"/>
                    <a:pt x="141972" y="7906"/>
                    <a:pt x="141972" y="7906"/>
                  </a:cubicBezTo>
                  <a:lnTo>
                    <a:pt x="122966" y="42482"/>
                  </a:lnTo>
                  <a:cubicBezTo>
                    <a:pt x="122966" y="42482"/>
                    <a:pt x="103961" y="67152"/>
                    <a:pt x="86475" y="72772"/>
                  </a:cubicBezTo>
                  <a:cubicBezTo>
                    <a:pt x="73115" y="74058"/>
                    <a:pt x="59820" y="76029"/>
                    <a:pt x="46659" y="78677"/>
                  </a:cubicBezTo>
                  <a:cubicBezTo>
                    <a:pt x="23282" y="83249"/>
                    <a:pt x="0" y="112491"/>
                    <a:pt x="0" y="112491"/>
                  </a:cubicBezTo>
                  <a:lnTo>
                    <a:pt x="30124" y="13563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19"/>
            <p:cNvSpPr/>
            <p:nvPr/>
          </p:nvSpPr>
          <p:spPr>
            <a:xfrm>
              <a:off x="5866407" y="1508477"/>
              <a:ext cx="336298" cy="520294"/>
            </a:xfrm>
            <a:custGeom>
              <a:avLst/>
              <a:gdLst/>
              <a:ahLst/>
              <a:cxnLst/>
              <a:rect l="l" t="t" r="r" b="b"/>
              <a:pathLst>
                <a:path w="336298" h="520294" extrusionOk="0">
                  <a:moveTo>
                    <a:pt x="294302" y="134437"/>
                  </a:moveTo>
                  <a:lnTo>
                    <a:pt x="70986" y="4897"/>
                  </a:lnTo>
                  <a:cubicBezTo>
                    <a:pt x="63640" y="-75"/>
                    <a:pt x="54403" y="-1342"/>
                    <a:pt x="45994" y="1468"/>
                  </a:cubicBezTo>
                  <a:lnTo>
                    <a:pt x="45994" y="1468"/>
                  </a:lnTo>
                  <a:cubicBezTo>
                    <a:pt x="44188" y="2211"/>
                    <a:pt x="42487" y="3202"/>
                    <a:pt x="40957" y="4421"/>
                  </a:cubicBezTo>
                  <a:lnTo>
                    <a:pt x="0" y="27948"/>
                  </a:lnTo>
                  <a:lnTo>
                    <a:pt x="28508" y="67572"/>
                  </a:lnTo>
                  <a:lnTo>
                    <a:pt x="28508" y="280265"/>
                  </a:lnTo>
                  <a:cubicBezTo>
                    <a:pt x="28508" y="311507"/>
                    <a:pt x="47514" y="347797"/>
                    <a:pt x="70891" y="361323"/>
                  </a:cubicBezTo>
                  <a:lnTo>
                    <a:pt x="267884" y="475623"/>
                  </a:lnTo>
                  <a:lnTo>
                    <a:pt x="274346" y="520295"/>
                  </a:lnTo>
                  <a:cubicBezTo>
                    <a:pt x="275676" y="519628"/>
                    <a:pt x="309601" y="500102"/>
                    <a:pt x="320339" y="493815"/>
                  </a:cubicBezTo>
                  <a:cubicBezTo>
                    <a:pt x="321375" y="493339"/>
                    <a:pt x="322354" y="492768"/>
                    <a:pt x="323285" y="492101"/>
                  </a:cubicBezTo>
                  <a:lnTo>
                    <a:pt x="323285" y="492101"/>
                  </a:lnTo>
                  <a:lnTo>
                    <a:pt x="323285" y="492101"/>
                  </a:lnTo>
                  <a:cubicBezTo>
                    <a:pt x="332560" y="483709"/>
                    <a:pt x="337321" y="471413"/>
                    <a:pt x="336114" y="458954"/>
                  </a:cubicBezTo>
                  <a:lnTo>
                    <a:pt x="336114" y="215495"/>
                  </a:lnTo>
                  <a:cubicBezTo>
                    <a:pt x="336589" y="184253"/>
                    <a:pt x="317678" y="147772"/>
                    <a:pt x="294302" y="134437"/>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19"/>
            <p:cNvSpPr/>
            <p:nvPr/>
          </p:nvSpPr>
          <p:spPr>
            <a:xfrm>
              <a:off x="5848921" y="1535134"/>
              <a:ext cx="307985" cy="495867"/>
            </a:xfrm>
            <a:custGeom>
              <a:avLst/>
              <a:gdLst/>
              <a:ahLst/>
              <a:cxnLst/>
              <a:rect l="l" t="t" r="r" b="b"/>
              <a:pathLst>
                <a:path w="307985" h="495867" extrusionOk="0">
                  <a:moveTo>
                    <a:pt x="265603" y="490781"/>
                  </a:moveTo>
                  <a:lnTo>
                    <a:pt x="42288" y="361527"/>
                  </a:lnTo>
                  <a:cubicBezTo>
                    <a:pt x="18911" y="348002"/>
                    <a:pt x="0" y="311711"/>
                    <a:pt x="0" y="280469"/>
                  </a:cubicBezTo>
                  <a:lnTo>
                    <a:pt x="0" y="37105"/>
                  </a:lnTo>
                  <a:cubicBezTo>
                    <a:pt x="0" y="5864"/>
                    <a:pt x="19006" y="-8424"/>
                    <a:pt x="42288" y="5101"/>
                  </a:cubicBezTo>
                  <a:lnTo>
                    <a:pt x="265603" y="134261"/>
                  </a:lnTo>
                  <a:cubicBezTo>
                    <a:pt x="288980" y="147786"/>
                    <a:pt x="307986" y="184171"/>
                    <a:pt x="307986" y="215413"/>
                  </a:cubicBezTo>
                  <a:lnTo>
                    <a:pt x="307986" y="458682"/>
                  </a:lnTo>
                  <a:cubicBezTo>
                    <a:pt x="307986" y="489924"/>
                    <a:pt x="288980" y="504307"/>
                    <a:pt x="265603" y="490781"/>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19"/>
            <p:cNvSpPr/>
            <p:nvPr/>
          </p:nvSpPr>
          <p:spPr>
            <a:xfrm>
              <a:off x="5914777" y="1634489"/>
              <a:ext cx="176087" cy="297735"/>
            </a:xfrm>
            <a:custGeom>
              <a:avLst/>
              <a:gdLst/>
              <a:ahLst/>
              <a:cxnLst/>
              <a:rect l="l" t="t" r="r" b="b"/>
              <a:pathLst>
                <a:path w="176087" h="297735" extrusionOk="0">
                  <a:moveTo>
                    <a:pt x="0" y="28904"/>
                  </a:moveTo>
                  <a:cubicBezTo>
                    <a:pt x="0" y="15188"/>
                    <a:pt x="3896" y="6330"/>
                    <a:pt x="11593" y="2234"/>
                  </a:cubicBezTo>
                  <a:cubicBezTo>
                    <a:pt x="19291" y="-1862"/>
                    <a:pt x="29364" y="-338"/>
                    <a:pt x="41812" y="6901"/>
                  </a:cubicBezTo>
                  <a:cubicBezTo>
                    <a:pt x="54413" y="14198"/>
                    <a:pt x="64923" y="24627"/>
                    <a:pt x="72316" y="37191"/>
                  </a:cubicBezTo>
                  <a:cubicBezTo>
                    <a:pt x="79842" y="49516"/>
                    <a:pt x="83824" y="63699"/>
                    <a:pt x="83814" y="78148"/>
                  </a:cubicBezTo>
                  <a:lnTo>
                    <a:pt x="83814" y="89197"/>
                  </a:lnTo>
                  <a:cubicBezTo>
                    <a:pt x="83814" y="103009"/>
                    <a:pt x="80013" y="111867"/>
                    <a:pt x="72316" y="115867"/>
                  </a:cubicBezTo>
                  <a:cubicBezTo>
                    <a:pt x="64619" y="119868"/>
                    <a:pt x="54546" y="118153"/>
                    <a:pt x="42097" y="110914"/>
                  </a:cubicBezTo>
                  <a:cubicBezTo>
                    <a:pt x="29478" y="103647"/>
                    <a:pt x="18958" y="93208"/>
                    <a:pt x="11593" y="80625"/>
                  </a:cubicBezTo>
                  <a:cubicBezTo>
                    <a:pt x="4039" y="68338"/>
                    <a:pt x="28" y="54193"/>
                    <a:pt x="0" y="39763"/>
                  </a:cubicBezTo>
                  <a:close/>
                  <a:moveTo>
                    <a:pt x="25467" y="55479"/>
                  </a:moveTo>
                  <a:cubicBezTo>
                    <a:pt x="25467" y="61584"/>
                    <a:pt x="27035" y="67585"/>
                    <a:pt x="30029" y="72910"/>
                  </a:cubicBezTo>
                  <a:cubicBezTo>
                    <a:pt x="32784" y="78158"/>
                    <a:pt x="36975" y="82520"/>
                    <a:pt x="42097" y="85483"/>
                  </a:cubicBezTo>
                  <a:cubicBezTo>
                    <a:pt x="47039" y="88340"/>
                    <a:pt x="50935" y="88721"/>
                    <a:pt x="53881" y="86626"/>
                  </a:cubicBezTo>
                  <a:cubicBezTo>
                    <a:pt x="57226" y="83311"/>
                    <a:pt x="58841" y="78634"/>
                    <a:pt x="58252" y="73957"/>
                  </a:cubicBezTo>
                  <a:lnTo>
                    <a:pt x="58252" y="62623"/>
                  </a:lnTo>
                  <a:cubicBezTo>
                    <a:pt x="58252" y="56536"/>
                    <a:pt x="56751" y="50554"/>
                    <a:pt x="53881" y="45192"/>
                  </a:cubicBezTo>
                  <a:cubicBezTo>
                    <a:pt x="51154" y="39896"/>
                    <a:pt x="46963" y="35496"/>
                    <a:pt x="41812" y="32524"/>
                  </a:cubicBezTo>
                  <a:cubicBezTo>
                    <a:pt x="38581" y="30000"/>
                    <a:pt x="34201" y="29523"/>
                    <a:pt x="30504" y="31285"/>
                  </a:cubicBezTo>
                  <a:cubicBezTo>
                    <a:pt x="27463" y="33286"/>
                    <a:pt x="25942" y="37572"/>
                    <a:pt x="25942" y="44239"/>
                  </a:cubicBezTo>
                  <a:close/>
                  <a:moveTo>
                    <a:pt x="49509" y="221785"/>
                  </a:moveTo>
                  <a:lnTo>
                    <a:pt x="30504" y="199306"/>
                  </a:lnTo>
                  <a:lnTo>
                    <a:pt x="125532" y="78910"/>
                  </a:lnTo>
                  <a:lnTo>
                    <a:pt x="144537" y="101389"/>
                  </a:lnTo>
                  <a:close/>
                  <a:moveTo>
                    <a:pt x="92177" y="208451"/>
                  </a:moveTo>
                  <a:cubicBezTo>
                    <a:pt x="92177" y="194639"/>
                    <a:pt x="96073" y="185781"/>
                    <a:pt x="103866" y="181780"/>
                  </a:cubicBezTo>
                  <a:cubicBezTo>
                    <a:pt x="111658" y="177780"/>
                    <a:pt x="121731" y="179494"/>
                    <a:pt x="134084" y="186638"/>
                  </a:cubicBezTo>
                  <a:cubicBezTo>
                    <a:pt x="146600" y="193934"/>
                    <a:pt x="157062" y="204288"/>
                    <a:pt x="164493" y="216737"/>
                  </a:cubicBezTo>
                  <a:cubicBezTo>
                    <a:pt x="172124" y="229129"/>
                    <a:pt x="176144" y="243417"/>
                    <a:pt x="176087" y="257980"/>
                  </a:cubicBezTo>
                  <a:lnTo>
                    <a:pt x="176087" y="269030"/>
                  </a:lnTo>
                  <a:cubicBezTo>
                    <a:pt x="176087" y="282650"/>
                    <a:pt x="172286" y="291604"/>
                    <a:pt x="164683" y="295604"/>
                  </a:cubicBezTo>
                  <a:cubicBezTo>
                    <a:pt x="157081" y="299605"/>
                    <a:pt x="147008" y="297985"/>
                    <a:pt x="134369" y="290651"/>
                  </a:cubicBezTo>
                  <a:cubicBezTo>
                    <a:pt x="121693" y="283374"/>
                    <a:pt x="111145" y="272906"/>
                    <a:pt x="103770" y="260266"/>
                  </a:cubicBezTo>
                  <a:cubicBezTo>
                    <a:pt x="96282" y="248093"/>
                    <a:pt x="92272" y="234092"/>
                    <a:pt x="92177" y="219785"/>
                  </a:cubicBezTo>
                  <a:close/>
                  <a:moveTo>
                    <a:pt x="117645" y="235120"/>
                  </a:moveTo>
                  <a:cubicBezTo>
                    <a:pt x="117768" y="241178"/>
                    <a:pt x="119403" y="247103"/>
                    <a:pt x="122396" y="252361"/>
                  </a:cubicBezTo>
                  <a:cubicBezTo>
                    <a:pt x="125142" y="257657"/>
                    <a:pt x="129285" y="262105"/>
                    <a:pt x="134369" y="265219"/>
                  </a:cubicBezTo>
                  <a:cubicBezTo>
                    <a:pt x="145108" y="271506"/>
                    <a:pt x="150524" y="267696"/>
                    <a:pt x="150524" y="253885"/>
                  </a:cubicBezTo>
                  <a:lnTo>
                    <a:pt x="150524" y="242169"/>
                  </a:lnTo>
                  <a:cubicBezTo>
                    <a:pt x="150524" y="236102"/>
                    <a:pt x="148985" y="230139"/>
                    <a:pt x="146058" y="224834"/>
                  </a:cubicBezTo>
                  <a:cubicBezTo>
                    <a:pt x="143302" y="219614"/>
                    <a:pt x="139159" y="215261"/>
                    <a:pt x="134084" y="212260"/>
                  </a:cubicBezTo>
                  <a:cubicBezTo>
                    <a:pt x="130720" y="209527"/>
                    <a:pt x="126064" y="209041"/>
                    <a:pt x="122206" y="211022"/>
                  </a:cubicBezTo>
                  <a:cubicBezTo>
                    <a:pt x="118671" y="214175"/>
                    <a:pt x="116960" y="218899"/>
                    <a:pt x="117645" y="223595"/>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19"/>
            <p:cNvSpPr/>
            <p:nvPr/>
          </p:nvSpPr>
          <p:spPr>
            <a:xfrm>
              <a:off x="3825908" y="830009"/>
              <a:ext cx="336307" cy="520393"/>
            </a:xfrm>
            <a:custGeom>
              <a:avLst/>
              <a:gdLst/>
              <a:ahLst/>
              <a:cxnLst/>
              <a:rect l="l" t="t" r="r" b="b"/>
              <a:pathLst>
                <a:path w="336307" h="520393" extrusionOk="0">
                  <a:moveTo>
                    <a:pt x="294302" y="134154"/>
                  </a:moveTo>
                  <a:lnTo>
                    <a:pt x="70986" y="4900"/>
                  </a:lnTo>
                  <a:cubicBezTo>
                    <a:pt x="63640" y="-76"/>
                    <a:pt x="54403" y="-1344"/>
                    <a:pt x="45994" y="1471"/>
                  </a:cubicBezTo>
                  <a:lnTo>
                    <a:pt x="45994" y="1471"/>
                  </a:lnTo>
                  <a:cubicBezTo>
                    <a:pt x="44205" y="2253"/>
                    <a:pt x="42515" y="3245"/>
                    <a:pt x="40957" y="4424"/>
                  </a:cubicBezTo>
                  <a:lnTo>
                    <a:pt x="0" y="27951"/>
                  </a:lnTo>
                  <a:lnTo>
                    <a:pt x="28508" y="67575"/>
                  </a:lnTo>
                  <a:lnTo>
                    <a:pt x="28508" y="280268"/>
                  </a:lnTo>
                  <a:cubicBezTo>
                    <a:pt x="28508" y="311510"/>
                    <a:pt x="47514" y="347800"/>
                    <a:pt x="70796" y="361326"/>
                  </a:cubicBezTo>
                  <a:lnTo>
                    <a:pt x="267789" y="475626"/>
                  </a:lnTo>
                  <a:lnTo>
                    <a:pt x="274346" y="520393"/>
                  </a:lnTo>
                  <a:lnTo>
                    <a:pt x="320244" y="493818"/>
                  </a:lnTo>
                  <a:cubicBezTo>
                    <a:pt x="321261" y="493333"/>
                    <a:pt x="322240" y="492799"/>
                    <a:pt x="323190" y="492199"/>
                  </a:cubicBezTo>
                  <a:lnTo>
                    <a:pt x="323190" y="492199"/>
                  </a:lnTo>
                  <a:lnTo>
                    <a:pt x="323190" y="492199"/>
                  </a:lnTo>
                  <a:cubicBezTo>
                    <a:pt x="332551" y="483865"/>
                    <a:pt x="337359" y="471539"/>
                    <a:pt x="336114" y="459052"/>
                  </a:cubicBezTo>
                  <a:lnTo>
                    <a:pt x="336114" y="215212"/>
                  </a:lnTo>
                  <a:cubicBezTo>
                    <a:pt x="336684" y="183970"/>
                    <a:pt x="317679" y="147680"/>
                    <a:pt x="294302" y="134154"/>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19"/>
            <p:cNvSpPr/>
            <p:nvPr/>
          </p:nvSpPr>
          <p:spPr>
            <a:xfrm>
              <a:off x="3808424" y="856397"/>
              <a:ext cx="307985" cy="495973"/>
            </a:xfrm>
            <a:custGeom>
              <a:avLst/>
              <a:gdLst/>
              <a:ahLst/>
              <a:cxnLst/>
              <a:rect l="l" t="t" r="r" b="b"/>
              <a:pathLst>
                <a:path w="307985" h="495973" extrusionOk="0">
                  <a:moveTo>
                    <a:pt x="265698" y="490766"/>
                  </a:moveTo>
                  <a:lnTo>
                    <a:pt x="42382" y="361702"/>
                  </a:lnTo>
                  <a:cubicBezTo>
                    <a:pt x="19006" y="348177"/>
                    <a:pt x="0" y="311886"/>
                    <a:pt x="0" y="280644"/>
                  </a:cubicBezTo>
                  <a:lnTo>
                    <a:pt x="0" y="37185"/>
                  </a:lnTo>
                  <a:cubicBezTo>
                    <a:pt x="0" y="5943"/>
                    <a:pt x="19006" y="-8439"/>
                    <a:pt x="42382" y="5086"/>
                  </a:cubicBezTo>
                  <a:lnTo>
                    <a:pt x="265698" y="134340"/>
                  </a:lnTo>
                  <a:cubicBezTo>
                    <a:pt x="289075" y="147866"/>
                    <a:pt x="307986" y="184156"/>
                    <a:pt x="307986" y="215398"/>
                  </a:cubicBezTo>
                  <a:lnTo>
                    <a:pt x="307986" y="458667"/>
                  </a:lnTo>
                  <a:cubicBezTo>
                    <a:pt x="307986" y="489909"/>
                    <a:pt x="289075" y="504577"/>
                    <a:pt x="265698" y="490766"/>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19"/>
            <p:cNvSpPr/>
            <p:nvPr/>
          </p:nvSpPr>
          <p:spPr>
            <a:xfrm>
              <a:off x="3864395" y="989404"/>
              <a:ext cx="196042" cy="250697"/>
            </a:xfrm>
            <a:custGeom>
              <a:avLst/>
              <a:gdLst/>
              <a:ahLst/>
              <a:cxnLst/>
              <a:rect l="l" t="t" r="r" b="b"/>
              <a:pathLst>
                <a:path w="196042" h="250697" extrusionOk="0">
                  <a:moveTo>
                    <a:pt x="98069" y="0"/>
                  </a:moveTo>
                  <a:lnTo>
                    <a:pt x="128288" y="88487"/>
                  </a:lnTo>
                  <a:lnTo>
                    <a:pt x="196043" y="139065"/>
                  </a:lnTo>
                  <a:lnTo>
                    <a:pt x="147008" y="166021"/>
                  </a:lnTo>
                  <a:lnTo>
                    <a:pt x="158602" y="250698"/>
                  </a:lnTo>
                  <a:lnTo>
                    <a:pt x="98069" y="178879"/>
                  </a:lnTo>
                  <a:lnTo>
                    <a:pt x="37441" y="180594"/>
                  </a:lnTo>
                  <a:lnTo>
                    <a:pt x="49034" y="109252"/>
                  </a:lnTo>
                  <a:lnTo>
                    <a:pt x="0" y="25622"/>
                  </a:lnTo>
                  <a:lnTo>
                    <a:pt x="67755" y="53435"/>
                  </a:lnTo>
                  <a:lnTo>
                    <a:pt x="98069" y="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3" name="Graphic 2" descr="Thumbs up sign with solid fill">
            <a:extLst>
              <a:ext uri="{FF2B5EF4-FFF2-40B4-BE49-F238E27FC236}">
                <a16:creationId xmlns:a16="http://schemas.microsoft.com/office/drawing/2014/main" id="{FD389AE1-B766-0F6E-9041-86A8A4D45F6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73480" y="3704527"/>
            <a:ext cx="914400" cy="914400"/>
          </a:xfrm>
          <a:prstGeom prst="rect">
            <a:avLst/>
          </a:prstGeom>
        </p:spPr>
      </p:pic>
      <p:pic>
        <p:nvPicPr>
          <p:cNvPr id="5" name="Graphic 4" descr="Neutral face with solid fill with solid fill">
            <a:extLst>
              <a:ext uri="{FF2B5EF4-FFF2-40B4-BE49-F238E27FC236}">
                <a16:creationId xmlns:a16="http://schemas.microsoft.com/office/drawing/2014/main" id="{DEC9DB57-3DDB-F613-9413-98967D87802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80689" y="3846841"/>
            <a:ext cx="914400" cy="9144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3"/>
        <p:cNvGrpSpPr/>
        <p:nvPr/>
      </p:nvGrpSpPr>
      <p:grpSpPr>
        <a:xfrm>
          <a:off x="0" y="0"/>
          <a:ext cx="0" cy="0"/>
          <a:chOff x="0" y="0"/>
          <a:chExt cx="0" cy="0"/>
        </a:xfrm>
      </p:grpSpPr>
      <p:sp>
        <p:nvSpPr>
          <p:cNvPr id="1014" name="Google Shape;1014;p22"/>
          <p:cNvSpPr txBox="1">
            <a:spLocks noGrp="1"/>
          </p:cNvSpPr>
          <p:nvPr>
            <p:ph type="title" idx="4294967295"/>
          </p:nvPr>
        </p:nvSpPr>
        <p:spPr>
          <a:xfrm>
            <a:off x="2303930" y="750793"/>
            <a:ext cx="4754100" cy="10131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US" sz="5400" dirty="0">
                <a:solidFill>
                  <a:schemeClr val="lt1"/>
                </a:solidFill>
                <a:highlight>
                  <a:schemeClr val="accent1"/>
                </a:highlight>
              </a:rPr>
              <a:t>THANK YOU !</a:t>
            </a:r>
            <a:br>
              <a:rPr lang="en-US" sz="5400" dirty="0">
                <a:solidFill>
                  <a:schemeClr val="lt1"/>
                </a:solidFill>
                <a:highlight>
                  <a:schemeClr val="accent1"/>
                </a:highlight>
              </a:rPr>
            </a:br>
            <a:br>
              <a:rPr lang="en-US" sz="5400" dirty="0">
                <a:solidFill>
                  <a:schemeClr val="lt1"/>
                </a:solidFill>
                <a:highlight>
                  <a:schemeClr val="accent1"/>
                </a:highlight>
              </a:rPr>
            </a:br>
            <a:endParaRPr sz="5400" dirty="0">
              <a:solidFill>
                <a:schemeClr val="lt1"/>
              </a:solidFill>
              <a:highlight>
                <a:schemeClr val="accent2"/>
              </a:highlight>
            </a:endParaRPr>
          </a:p>
        </p:txBody>
      </p:sp>
      <p:sp>
        <p:nvSpPr>
          <p:cNvPr id="1015" name="Google Shape;1015;p2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19</a:t>
            </a:fld>
            <a:endParaRPr>
              <a:solidFill>
                <a:schemeClr val="accen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35218" y="436447"/>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Calibri" panose="020F0502020204030204" pitchFamily="34" charset="0"/>
                <a:cs typeface="Calibri" panose="020F0502020204030204" pitchFamily="34" charset="0"/>
              </a:rPr>
              <a:t>Table of contents</a:t>
            </a:r>
            <a:endParaRPr dirty="0">
              <a:latin typeface="Calibri" panose="020F0502020204030204" pitchFamily="34" charset="0"/>
              <a:cs typeface="Calibri" panose="020F0502020204030204" pitchFamily="34" charset="0"/>
            </a:endParaRPr>
          </a:p>
        </p:txBody>
      </p:sp>
      <p:sp>
        <p:nvSpPr>
          <p:cNvPr id="345" name="Google Shape;345;p13"/>
          <p:cNvSpPr txBox="1">
            <a:spLocks noGrp="1"/>
          </p:cNvSpPr>
          <p:nvPr>
            <p:ph type="body" idx="1"/>
          </p:nvPr>
        </p:nvSpPr>
        <p:spPr>
          <a:xfrm>
            <a:off x="284813" y="1221618"/>
            <a:ext cx="6230613" cy="3883732"/>
          </a:xfrm>
          <a:prstGeom prst="rect">
            <a:avLst/>
          </a:prstGeom>
        </p:spPr>
        <p:txBody>
          <a:bodyPr spcFirstLastPara="1" wrap="square" lIns="0" tIns="0" rIns="0" bIns="0" anchor="t" anchorCtr="0">
            <a:noAutofit/>
          </a:bodyPr>
          <a:lstStyle/>
          <a:p>
            <a:pPr marL="171450" indent="-171450">
              <a:buClr>
                <a:schemeClr val="dk1"/>
              </a:buClr>
              <a:buSzPts val="1100"/>
            </a:pPr>
            <a:r>
              <a:rPr lang="en-US" sz="1200" dirty="0">
                <a:latin typeface="Calibri" panose="020F0502020204030204" pitchFamily="34" charset="0"/>
                <a:cs typeface="Calibri" panose="020F0502020204030204" pitchFamily="34" charset="0"/>
              </a:rPr>
              <a:t>Causal Analytics “Econometrics” model in NPS Categories</a:t>
            </a:r>
          </a:p>
          <a:p>
            <a:pPr marL="171450" indent="-171450">
              <a:buClr>
                <a:schemeClr val="dk1"/>
              </a:buClr>
              <a:buSzPts val="1100"/>
            </a:pPr>
            <a:r>
              <a:rPr lang="en-US" sz="1200" dirty="0">
                <a:latin typeface="Calibri" panose="020F0502020204030204" pitchFamily="34" charset="0"/>
                <a:cs typeface="Calibri" panose="020F0502020204030204" pitchFamily="34" charset="0"/>
              </a:rPr>
              <a:t>Business Understanding/Problem statement</a:t>
            </a:r>
          </a:p>
          <a:p>
            <a:pPr marL="171450" indent="-171450">
              <a:buClr>
                <a:schemeClr val="dk1"/>
              </a:buClr>
              <a:buSzPts val="1100"/>
            </a:pPr>
            <a:r>
              <a:rPr lang="en-US" sz="1200" dirty="0">
                <a:latin typeface="Calibri" panose="020F0502020204030204" pitchFamily="34" charset="0"/>
                <a:cs typeface="Calibri" panose="020F0502020204030204" pitchFamily="34" charset="0"/>
              </a:rPr>
              <a:t>CRISP-DM Model</a:t>
            </a:r>
          </a:p>
          <a:p>
            <a:pPr marL="171450" indent="-171450">
              <a:buClr>
                <a:schemeClr val="dk1"/>
              </a:buClr>
              <a:buSzPts val="1100"/>
            </a:pPr>
            <a:r>
              <a:rPr lang="en-US" sz="1200" dirty="0">
                <a:latin typeface="Calibri" panose="020F0502020204030204" pitchFamily="34" charset="0"/>
                <a:cs typeface="Calibri" panose="020F0502020204030204" pitchFamily="34" charset="0"/>
              </a:rPr>
              <a:t>Methodology</a:t>
            </a:r>
          </a:p>
          <a:p>
            <a:pPr marL="171450" indent="-171450">
              <a:buClr>
                <a:schemeClr val="dk1"/>
              </a:buClr>
              <a:buSzPts val="1100"/>
            </a:pPr>
            <a:r>
              <a:rPr lang="en-US" sz="1200" dirty="0">
                <a:latin typeface="Calibri" panose="020F0502020204030204" pitchFamily="34" charset="0"/>
                <a:cs typeface="Calibri" panose="020F0502020204030204" pitchFamily="34" charset="0"/>
              </a:rPr>
              <a:t>Data Cleaning</a:t>
            </a:r>
          </a:p>
          <a:p>
            <a:pPr marL="171450" indent="-171450">
              <a:buClr>
                <a:schemeClr val="dk1"/>
              </a:buClr>
              <a:buSzPts val="1100"/>
            </a:pPr>
            <a:r>
              <a:rPr lang="en-US" sz="1200" dirty="0">
                <a:latin typeface="Calibri" panose="020F0502020204030204" pitchFamily="34" charset="0"/>
                <a:cs typeface="Calibri" panose="020F0502020204030204" pitchFamily="34" charset="0"/>
              </a:rPr>
              <a:t>Data Preparation</a:t>
            </a:r>
          </a:p>
          <a:p>
            <a:pPr marL="171450" indent="-171450">
              <a:buClr>
                <a:schemeClr val="dk1"/>
              </a:buClr>
              <a:buSzPts val="1100"/>
            </a:pPr>
            <a:r>
              <a:rPr lang="en-US" sz="1200" dirty="0">
                <a:latin typeface="Calibri" panose="020F0502020204030204" pitchFamily="34" charset="0"/>
                <a:cs typeface="Calibri" panose="020F0502020204030204" pitchFamily="34" charset="0"/>
              </a:rPr>
              <a:t>Regression Model Specification</a:t>
            </a:r>
          </a:p>
          <a:p>
            <a:pPr marL="171450" indent="-171450">
              <a:buClr>
                <a:schemeClr val="dk1"/>
              </a:buClr>
              <a:buSzPts val="1100"/>
            </a:pPr>
            <a:r>
              <a:rPr lang="en-US" sz="1200" dirty="0">
                <a:latin typeface="Calibri" panose="020F0502020204030204" pitchFamily="34" charset="0"/>
                <a:cs typeface="Calibri" panose="020F0502020204030204" pitchFamily="34" charset="0"/>
              </a:rPr>
              <a:t>Modeling </a:t>
            </a:r>
          </a:p>
          <a:p>
            <a:pPr marL="171450" indent="-171450">
              <a:buClr>
                <a:schemeClr val="dk1"/>
              </a:buClr>
              <a:buSzPts val="1100"/>
            </a:pPr>
            <a:r>
              <a:rPr lang="en-US" sz="1200" dirty="0">
                <a:latin typeface="Calibri" panose="020F0502020204030204" pitchFamily="34" charset="0"/>
                <a:cs typeface="Calibri" panose="020F0502020204030204" pitchFamily="34" charset="0"/>
              </a:rPr>
              <a:t>Analysis results</a:t>
            </a:r>
          </a:p>
          <a:p>
            <a:pPr marL="171450" indent="-171450">
              <a:buClr>
                <a:schemeClr val="dk1"/>
              </a:buClr>
              <a:buSzPts val="1100"/>
            </a:pPr>
            <a:r>
              <a:rPr lang="en-US" sz="1200" dirty="0">
                <a:latin typeface="Calibri" panose="020F0502020204030204" pitchFamily="34" charset="0"/>
                <a:cs typeface="Calibri" panose="020F0502020204030204" pitchFamily="34" charset="0"/>
              </a:rPr>
              <a:t>Conclusions  </a:t>
            </a:r>
          </a:p>
        </p:txBody>
      </p:sp>
      <p:sp>
        <p:nvSpPr>
          <p:cNvPr id="347" name="Google Shape;347;p1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a:t>
            </a:fld>
            <a:endParaRPr/>
          </a:p>
        </p:txBody>
      </p:sp>
      <p:grpSp>
        <p:nvGrpSpPr>
          <p:cNvPr id="348" name="Google Shape;348;p13"/>
          <p:cNvGrpSpPr/>
          <p:nvPr/>
        </p:nvGrpSpPr>
        <p:grpSpPr>
          <a:xfrm>
            <a:off x="6056647" y="380988"/>
            <a:ext cx="2706354" cy="1604434"/>
            <a:chOff x="6986665" y="3298709"/>
            <a:chExt cx="1817809" cy="1077669"/>
          </a:xfrm>
        </p:grpSpPr>
        <p:sp>
          <p:nvSpPr>
            <p:cNvPr id="349" name="Google Shape;349;p13"/>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13"/>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13"/>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13"/>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13"/>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13"/>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13"/>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13"/>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13"/>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13"/>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13"/>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13"/>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13"/>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13"/>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3"/>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3"/>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3"/>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3"/>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3"/>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3"/>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3"/>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3"/>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3"/>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13"/>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3"/>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3"/>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4"/>
          <p:cNvSpPr txBox="1">
            <a:spLocks noGrp="1"/>
          </p:cNvSpPr>
          <p:nvPr>
            <p:ph type="ctrTitle" idx="4294967295"/>
          </p:nvPr>
        </p:nvSpPr>
        <p:spPr>
          <a:xfrm>
            <a:off x="544606" y="503191"/>
            <a:ext cx="43437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7200" dirty="0">
                <a:latin typeface="Calibri" panose="020F0502020204030204" pitchFamily="34" charset="0"/>
                <a:cs typeface="Calibri" panose="020F0502020204030204" pitchFamily="34" charset="0"/>
              </a:rPr>
              <a:t>O</a:t>
            </a:r>
            <a:r>
              <a:rPr lang="en" sz="7200" dirty="0">
                <a:latin typeface="Calibri" panose="020F0502020204030204" pitchFamily="34" charset="0"/>
                <a:cs typeface="Calibri" panose="020F0502020204030204" pitchFamily="34" charset="0"/>
              </a:rPr>
              <a:t>ur team</a:t>
            </a:r>
            <a:endParaRPr sz="7200" dirty="0">
              <a:latin typeface="Calibri" panose="020F0502020204030204" pitchFamily="34" charset="0"/>
              <a:cs typeface="Calibri" panose="020F0502020204030204" pitchFamily="34" charset="0"/>
            </a:endParaRPr>
          </a:p>
        </p:txBody>
      </p:sp>
      <p:sp>
        <p:nvSpPr>
          <p:cNvPr id="381" name="Google Shape;381;p1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a:t>
            </a:fld>
            <a:endParaRPr/>
          </a:p>
        </p:txBody>
      </p:sp>
      <p:grpSp>
        <p:nvGrpSpPr>
          <p:cNvPr id="383" name="Google Shape;383;p14"/>
          <p:cNvGrpSpPr/>
          <p:nvPr/>
        </p:nvGrpSpPr>
        <p:grpSpPr>
          <a:xfrm>
            <a:off x="7966733" y="1963075"/>
            <a:ext cx="885996" cy="2673675"/>
            <a:chOff x="5678143" y="1151382"/>
            <a:chExt cx="345795" cy="1043508"/>
          </a:xfrm>
        </p:grpSpPr>
        <p:sp>
          <p:nvSpPr>
            <p:cNvPr id="384" name="Google Shape;384;p14"/>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14"/>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14"/>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14"/>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4"/>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14"/>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14"/>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14"/>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4"/>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14"/>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14"/>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14"/>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14"/>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14"/>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14"/>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gradFill>
              <a:gsLst>
                <a:gs pos="0">
                  <a:schemeClr val="accent1"/>
                </a:gs>
                <a:gs pos="50000">
                  <a:schemeClr val="accent1"/>
                </a:gs>
                <a:gs pos="100000">
                  <a:schemeClr val="accent2"/>
                </a:gs>
              </a:gsLst>
              <a:lin ang="1619866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14"/>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14"/>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3" name="Picture 2" descr="A picture containing person, wall, posing&#10;&#10;Description automatically generated">
            <a:extLst>
              <a:ext uri="{FF2B5EF4-FFF2-40B4-BE49-F238E27FC236}">
                <a16:creationId xmlns:a16="http://schemas.microsoft.com/office/drawing/2014/main" id="{EC7AE70D-EF4E-9BF8-BAFD-9EC5C427F853}"/>
              </a:ext>
            </a:extLst>
          </p:cNvPr>
          <p:cNvPicPr>
            <a:picLocks noChangeAspect="1"/>
          </p:cNvPicPr>
          <p:nvPr/>
        </p:nvPicPr>
        <p:blipFill rotWithShape="1">
          <a:blip r:embed="rId3"/>
          <a:srcRect l="22636" t="9783" r="11581"/>
          <a:stretch/>
        </p:blipFill>
        <p:spPr>
          <a:xfrm>
            <a:off x="1194463" y="1475930"/>
            <a:ext cx="1793110" cy="1639436"/>
          </a:xfrm>
          <a:prstGeom prst="ellipse">
            <a:avLst/>
          </a:prstGeom>
          <a:ln w="63500" cap="rnd">
            <a:solidFill>
              <a:schemeClr val="accent1"/>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 name="Picture 1">
            <a:extLst>
              <a:ext uri="{FF2B5EF4-FFF2-40B4-BE49-F238E27FC236}">
                <a16:creationId xmlns:a16="http://schemas.microsoft.com/office/drawing/2014/main" id="{34973016-A212-CA46-8EE7-1C4DB05A8A55}"/>
              </a:ext>
            </a:extLst>
          </p:cNvPr>
          <p:cNvPicPr>
            <a:picLocks noChangeAspect="1"/>
          </p:cNvPicPr>
          <p:nvPr/>
        </p:nvPicPr>
        <p:blipFill>
          <a:blip r:embed="rId4"/>
          <a:srcRect t="8482" b="8482"/>
          <a:stretch/>
        </p:blipFill>
        <p:spPr>
          <a:xfrm>
            <a:off x="4685652" y="1335991"/>
            <a:ext cx="1902525" cy="1886893"/>
          </a:xfrm>
          <a:prstGeom prst="ellipse">
            <a:avLst/>
          </a:prstGeom>
          <a:ln w="63500" cap="rnd">
            <a:solidFill>
              <a:schemeClr val="accent1"/>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8" name="Rectangle 7">
            <a:extLst>
              <a:ext uri="{FF2B5EF4-FFF2-40B4-BE49-F238E27FC236}">
                <a16:creationId xmlns:a16="http://schemas.microsoft.com/office/drawing/2014/main" id="{7028F3A7-1374-B2BC-88DC-B64A03254675}"/>
              </a:ext>
            </a:extLst>
          </p:cNvPr>
          <p:cNvSpPr/>
          <p:nvPr/>
        </p:nvSpPr>
        <p:spPr>
          <a:xfrm>
            <a:off x="4508336" y="3866848"/>
            <a:ext cx="2480872" cy="94103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lvl="0" indent="0" algn="ctr" rtl="0">
              <a:spcBef>
                <a:spcPts val="600"/>
              </a:spcBef>
              <a:spcAft>
                <a:spcPts val="0"/>
              </a:spcAft>
              <a:buNone/>
            </a:pPr>
            <a:r>
              <a:rPr lang="en" b="1" dirty="0">
                <a:solidFill>
                  <a:schemeClr val="accent1"/>
                </a:solidFill>
                <a:latin typeface="Calibri" panose="020F0502020204030204" pitchFamily="34" charset="0"/>
                <a:cs typeface="Calibri" panose="020F0502020204030204" pitchFamily="34" charset="0"/>
                <a:sym typeface="Barlow"/>
              </a:rPr>
              <a:t>Rhoda Alawiye</a:t>
            </a:r>
          </a:p>
          <a:p>
            <a:pPr marL="0" lvl="0" indent="0" algn="ctr" rtl="0">
              <a:spcBef>
                <a:spcPts val="600"/>
              </a:spcBef>
              <a:spcAft>
                <a:spcPts val="0"/>
              </a:spcAft>
              <a:buNone/>
            </a:pPr>
            <a:r>
              <a:rPr lang="en" b="1" dirty="0">
                <a:latin typeface="Calibri" panose="020F0502020204030204" pitchFamily="34" charset="0"/>
                <a:cs typeface="Calibri" panose="020F0502020204030204" pitchFamily="34" charset="0"/>
              </a:rPr>
              <a:t>1</a:t>
            </a:r>
            <a:r>
              <a:rPr lang="en" b="1" baseline="30000" dirty="0">
                <a:latin typeface="Calibri" panose="020F0502020204030204" pitchFamily="34" charset="0"/>
                <a:cs typeface="Calibri" panose="020F0502020204030204" pitchFamily="34" charset="0"/>
              </a:rPr>
              <a:t>st</a:t>
            </a:r>
            <a:r>
              <a:rPr lang="en" b="1" dirty="0">
                <a:latin typeface="Calibri" panose="020F0502020204030204" pitchFamily="34" charset="0"/>
                <a:cs typeface="Calibri" panose="020F0502020204030204" pitchFamily="34" charset="0"/>
              </a:rPr>
              <a:t> year MsBanDS student</a:t>
            </a:r>
          </a:p>
          <a:p>
            <a:pPr algn="ctr"/>
            <a:endParaRPr lang="en-US"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10410CA5-4EF0-C455-0C8A-E4813F0E628A}"/>
              </a:ext>
            </a:extLst>
          </p:cNvPr>
          <p:cNvSpPr/>
          <p:nvPr/>
        </p:nvSpPr>
        <p:spPr>
          <a:xfrm>
            <a:off x="1049939" y="3892698"/>
            <a:ext cx="2480872" cy="94103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lvl="0" indent="0" algn="ctr" rtl="0">
              <a:spcBef>
                <a:spcPts val="600"/>
              </a:spcBef>
              <a:spcAft>
                <a:spcPts val="0"/>
              </a:spcAft>
              <a:buNone/>
            </a:pPr>
            <a:r>
              <a:rPr lang="en" b="1" dirty="0">
                <a:solidFill>
                  <a:schemeClr val="accent1"/>
                </a:solidFill>
                <a:latin typeface="Calibri" panose="020F0502020204030204" pitchFamily="34" charset="0"/>
                <a:cs typeface="Calibri" panose="020F0502020204030204" pitchFamily="34" charset="0"/>
                <a:sym typeface="Barlow"/>
              </a:rPr>
              <a:t>Dania Crivelli</a:t>
            </a:r>
          </a:p>
          <a:p>
            <a:pPr marL="0" lvl="0" indent="0" algn="ctr" rtl="0">
              <a:spcBef>
                <a:spcPts val="600"/>
              </a:spcBef>
              <a:spcAft>
                <a:spcPts val="0"/>
              </a:spcAft>
              <a:buNone/>
            </a:pPr>
            <a:r>
              <a:rPr lang="en" b="1" dirty="0">
                <a:latin typeface="Calibri" panose="020F0502020204030204" pitchFamily="34" charset="0"/>
                <a:cs typeface="Calibri" panose="020F0502020204030204" pitchFamily="34" charset="0"/>
              </a:rPr>
              <a:t>1</a:t>
            </a:r>
            <a:r>
              <a:rPr lang="en" b="1" baseline="30000" dirty="0">
                <a:latin typeface="Calibri" panose="020F0502020204030204" pitchFamily="34" charset="0"/>
                <a:cs typeface="Calibri" panose="020F0502020204030204" pitchFamily="34" charset="0"/>
              </a:rPr>
              <a:t>st</a:t>
            </a:r>
            <a:r>
              <a:rPr lang="en" b="1" dirty="0">
                <a:latin typeface="Calibri" panose="020F0502020204030204" pitchFamily="34" charset="0"/>
                <a:cs typeface="Calibri" panose="020F0502020204030204" pitchFamily="34" charset="0"/>
              </a:rPr>
              <a:t> year MsBanDS student</a:t>
            </a:r>
          </a:p>
          <a:p>
            <a:pPr algn="ct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18"/>
          <p:cNvSpPr txBox="1">
            <a:spLocks noGrp="1"/>
          </p:cNvSpPr>
          <p:nvPr>
            <p:ph type="ctrTitle" idx="4294967295"/>
          </p:nvPr>
        </p:nvSpPr>
        <p:spPr>
          <a:xfrm>
            <a:off x="362506" y="0"/>
            <a:ext cx="7833476" cy="1159800"/>
          </a:xfrm>
          <a:prstGeom prst="rect">
            <a:avLst/>
          </a:prstGeom>
        </p:spPr>
        <p:txBody>
          <a:bodyPr spcFirstLastPara="1" wrap="square" lIns="0" tIns="0" rIns="0" bIns="0" anchor="b" anchorCtr="0">
            <a:noAutofit/>
          </a:bodyPr>
          <a:lstStyle/>
          <a:p>
            <a:pPr lvl="0" algn="l" rtl="0">
              <a:spcBef>
                <a:spcPts val="0"/>
              </a:spcBef>
              <a:spcAft>
                <a:spcPts val="0"/>
              </a:spcAft>
            </a:pPr>
            <a:r>
              <a:rPr lang="en" dirty="0">
                <a:solidFill>
                  <a:schemeClr val="accent1"/>
                </a:solidFill>
                <a:latin typeface="Calibri" panose="020F0502020204030204" pitchFamily="34" charset="0"/>
                <a:cs typeface="Calibri" panose="020F0502020204030204" pitchFamily="34" charset="0"/>
              </a:rPr>
              <a:t>A. Business Understanding</a:t>
            </a:r>
            <a:endParaRPr dirty="0">
              <a:solidFill>
                <a:srgbClr val="00B0F0"/>
              </a:solidFill>
              <a:latin typeface="Calibri" panose="020F0502020204030204" pitchFamily="34" charset="0"/>
              <a:cs typeface="Calibri" panose="020F0502020204030204" pitchFamily="34" charset="0"/>
            </a:endParaRPr>
          </a:p>
        </p:txBody>
      </p:sp>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a:t>
            </a:fld>
            <a:endParaRPr/>
          </a:p>
        </p:txBody>
      </p:sp>
      <p:pic>
        <p:nvPicPr>
          <p:cNvPr id="1026" name="Picture 2" descr="Net Promoter Score: The Best and Most Humbling Way to Improve Yourself and  your Business | by Ha Nguyen | Spero Ventures | Medium">
            <a:extLst>
              <a:ext uri="{FF2B5EF4-FFF2-40B4-BE49-F238E27FC236}">
                <a16:creationId xmlns:a16="http://schemas.microsoft.com/office/drawing/2014/main" id="{E56FECBA-498E-004E-F90B-69193643B6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9371" y="2181627"/>
            <a:ext cx="4984258" cy="268942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16AD4D0-D866-64B8-8615-A4AD9226AFA2}"/>
              </a:ext>
            </a:extLst>
          </p:cNvPr>
          <p:cNvSpPr txBox="1"/>
          <p:nvPr/>
        </p:nvSpPr>
        <p:spPr>
          <a:xfrm>
            <a:off x="1479176" y="1324536"/>
            <a:ext cx="6010835" cy="52322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2D3B45"/>
                </a:solidFill>
                <a:latin typeface="Calibri" panose="020F0502020204030204" pitchFamily="34" charset="0"/>
                <a:cs typeface="Calibri" panose="020F0502020204030204" pitchFamily="34" charset="0"/>
              </a:rPr>
              <a:t>W</a:t>
            </a:r>
            <a:r>
              <a:rPr lang="en-US" b="0" i="0" dirty="0">
                <a:solidFill>
                  <a:srgbClr val="2D3B45"/>
                </a:solidFill>
                <a:effectLst/>
                <a:latin typeface="Calibri" panose="020F0502020204030204" pitchFamily="34" charset="0"/>
                <a:cs typeface="Calibri" panose="020F0502020204030204" pitchFamily="34" charset="0"/>
              </a:rPr>
              <a:t>hat happens to the probability to promote when a promoter topic is increased by 10% and a detractor topic is reduced by 10%?</a:t>
            </a:r>
            <a:endParaRPr lang="en-US" dirty="0">
              <a:latin typeface="Calibri" panose="020F0502020204030204" pitchFamily="34" charset="0"/>
              <a:cs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Calibri" panose="020F0502020204030204" pitchFamily="34" charset="0"/>
                <a:cs typeface="Calibri" panose="020F0502020204030204" pitchFamily="34" charset="0"/>
              </a:rPr>
              <a:t>CRISP-DM MODEL</a:t>
            </a:r>
            <a:endParaRPr dirty="0">
              <a:latin typeface="Calibri" panose="020F0502020204030204" pitchFamily="34" charset="0"/>
              <a:cs typeface="Calibri" panose="020F0502020204030204" pitchFamily="34" charset="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a:t>
            </a:fld>
            <a:endParaRPr/>
          </a:p>
        </p:txBody>
      </p:sp>
      <p:pic>
        <p:nvPicPr>
          <p:cNvPr id="4" name="Picture 3">
            <a:extLst>
              <a:ext uri="{FF2B5EF4-FFF2-40B4-BE49-F238E27FC236}">
                <a16:creationId xmlns:a16="http://schemas.microsoft.com/office/drawing/2014/main" id="{48593B86-BF53-2CCD-B6E2-80B7241CCE8F}"/>
              </a:ext>
            </a:extLst>
          </p:cNvPr>
          <p:cNvPicPr>
            <a:picLocks noChangeAspect="1"/>
          </p:cNvPicPr>
          <p:nvPr/>
        </p:nvPicPr>
        <p:blipFill>
          <a:blip r:embed="rId3"/>
          <a:stretch>
            <a:fillRect/>
          </a:stretch>
        </p:blipFill>
        <p:spPr>
          <a:xfrm>
            <a:off x="5047572" y="1630791"/>
            <a:ext cx="3203749" cy="3240259"/>
          </a:xfrm>
          <a:prstGeom prst="rect">
            <a:avLst/>
          </a:prstGeom>
        </p:spPr>
      </p:pic>
      <p:sp>
        <p:nvSpPr>
          <p:cNvPr id="6" name="TextBox 5">
            <a:extLst>
              <a:ext uri="{FF2B5EF4-FFF2-40B4-BE49-F238E27FC236}">
                <a16:creationId xmlns:a16="http://schemas.microsoft.com/office/drawing/2014/main" id="{D99A7453-F770-AA2E-FD62-19C8306B124A}"/>
              </a:ext>
            </a:extLst>
          </p:cNvPr>
          <p:cNvSpPr txBox="1"/>
          <p:nvPr/>
        </p:nvSpPr>
        <p:spPr>
          <a:xfrm>
            <a:off x="578223" y="1630791"/>
            <a:ext cx="4598894" cy="523220"/>
          </a:xfrm>
          <a:prstGeom prst="rect">
            <a:avLst/>
          </a:prstGeom>
          <a:noFill/>
        </p:spPr>
        <p:txBody>
          <a:bodyPr wrap="square">
            <a:spAutoFit/>
          </a:bodyPr>
          <a:lstStyle/>
          <a:p>
            <a:r>
              <a:rPr lang="en-US" dirty="0">
                <a:latin typeface="Calibri" panose="020F0502020204030204" pitchFamily="34" charset="0"/>
                <a:cs typeface="Calibri" panose="020F0502020204030204" pitchFamily="34" charset="0"/>
              </a:rPr>
              <a:t>We followed the CRISP-DM Model, which is a methodology followed for the data mining processes.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130692"/>
            <a:ext cx="5640900" cy="792926"/>
          </a:xfrm>
          <a:prstGeom prst="rect">
            <a:avLst/>
          </a:prstGeom>
        </p:spPr>
        <p:txBody>
          <a:bodyPr spcFirstLastPara="1" wrap="square" lIns="0" tIns="0" rIns="0" bIns="0" anchor="t" anchorCtr="0">
            <a:noAutofit/>
          </a:bodyPr>
          <a:lstStyle/>
          <a:p>
            <a:r>
              <a:rPr lang="en">
                <a:latin typeface="Calibri"/>
                <a:cs typeface="Calibri"/>
              </a:rPr>
              <a:t>DATA DICTIONARY </a:t>
            </a:r>
            <a:endParaRPr lang="en">
              <a:latin typeface="Calibri" panose="020F0502020204030204" pitchFamily="34" charset="0"/>
              <a:cs typeface="Calibri" panose="020F0502020204030204" pitchFamily="34" charset="0"/>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a:t>
            </a:fld>
            <a:endParaRPr/>
          </a:p>
        </p:txBody>
      </p:sp>
      <p:pic>
        <p:nvPicPr>
          <p:cNvPr id="2" name="Picture 2" descr="Table&#10;&#10;Description automatically generated">
            <a:extLst>
              <a:ext uri="{FF2B5EF4-FFF2-40B4-BE49-F238E27FC236}">
                <a16:creationId xmlns:a16="http://schemas.microsoft.com/office/drawing/2014/main" id="{3314F939-E53D-C141-C0E8-5F0E5A0452CC}"/>
              </a:ext>
            </a:extLst>
          </p:cNvPr>
          <p:cNvPicPr>
            <a:picLocks noChangeAspect="1"/>
          </p:cNvPicPr>
          <p:nvPr/>
        </p:nvPicPr>
        <p:blipFill>
          <a:blip r:embed="rId3"/>
          <a:stretch>
            <a:fillRect/>
          </a:stretch>
        </p:blipFill>
        <p:spPr>
          <a:xfrm>
            <a:off x="259080" y="1600199"/>
            <a:ext cx="6542953" cy="3142037"/>
          </a:xfrm>
          <a:prstGeom prst="rect">
            <a:avLst/>
          </a:prstGeom>
        </p:spPr>
      </p:pic>
      <p:sp>
        <p:nvSpPr>
          <p:cNvPr id="3" name="Rectangle 2">
            <a:extLst>
              <a:ext uri="{FF2B5EF4-FFF2-40B4-BE49-F238E27FC236}">
                <a16:creationId xmlns:a16="http://schemas.microsoft.com/office/drawing/2014/main" id="{6870C41C-8BE7-86F5-EA74-337C74D0ACC1}"/>
              </a:ext>
            </a:extLst>
          </p:cNvPr>
          <p:cNvSpPr/>
          <p:nvPr/>
        </p:nvSpPr>
        <p:spPr>
          <a:xfrm>
            <a:off x="6903719" y="1644015"/>
            <a:ext cx="2125981" cy="1855470"/>
          </a:xfrm>
          <a:prstGeom prst="rect">
            <a:avLst/>
          </a:prstGeom>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r>
              <a:rPr lang="en-US" sz="1600" b="1" dirty="0">
                <a:latin typeface="Calibri"/>
                <a:cs typeface="Calibri"/>
              </a:rPr>
              <a:t>Data summary:</a:t>
            </a:r>
          </a:p>
          <a:p>
            <a:pPr marL="285750" indent="-285750" algn="ctr">
              <a:buFont typeface="Arial" panose="020B0604020202020204" pitchFamily="34" charset="0"/>
              <a:buChar char="•"/>
            </a:pPr>
            <a:r>
              <a:rPr lang="en-US" sz="1600" dirty="0">
                <a:latin typeface="Calibri" panose="020F0502020204030204" pitchFamily="34" charset="0"/>
                <a:cs typeface="Calibri" panose="020F0502020204030204" pitchFamily="34" charset="0"/>
              </a:rPr>
              <a:t>72900 observations</a:t>
            </a:r>
          </a:p>
          <a:p>
            <a:pPr marL="285750" indent="-285750" algn="ctr">
              <a:buFont typeface="Arial" panose="020B0604020202020204" pitchFamily="34" charset="0"/>
              <a:buChar char="•"/>
            </a:pPr>
            <a:r>
              <a:rPr lang="en-US" sz="1600" dirty="0">
                <a:latin typeface="Calibri"/>
                <a:cs typeface="Calibri"/>
              </a:rPr>
              <a:t>Total 42 variables</a:t>
            </a:r>
          </a:p>
          <a:p>
            <a:pPr marL="285750" indent="-285750" algn="ctr">
              <a:buFont typeface="Arial" panose="020B0604020202020204" pitchFamily="34" charset="0"/>
              <a:buChar char="•"/>
            </a:pPr>
            <a:r>
              <a:rPr lang="en-US" sz="1600" dirty="0">
                <a:latin typeface="Calibri"/>
                <a:cs typeface="Calibri"/>
              </a:rPr>
              <a:t>12 string variables</a:t>
            </a:r>
          </a:p>
          <a:p>
            <a:pPr marL="285750" indent="-285750" algn="ctr">
              <a:buFont typeface="Arial" panose="020B0604020202020204" pitchFamily="34" charset="0"/>
              <a:buChar char="•"/>
            </a:pPr>
            <a:r>
              <a:rPr lang="en-US" sz="1600" dirty="0">
                <a:latin typeface="Calibri"/>
                <a:cs typeface="Calibri"/>
              </a:rPr>
              <a:t>30 integer variables</a:t>
            </a:r>
          </a:p>
        </p:txBody>
      </p:sp>
    </p:spTree>
    <p:extLst>
      <p:ext uri="{BB962C8B-B14F-4D97-AF65-F5344CB8AC3E}">
        <p14:creationId xmlns:p14="http://schemas.microsoft.com/office/powerpoint/2010/main" val="37701821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latin typeface="Calibri" panose="020F0502020204030204" pitchFamily="34" charset="0"/>
                <a:cs typeface="Calibri" panose="020F0502020204030204" pitchFamily="34" charset="0"/>
              </a:rPr>
              <a:t>Methodology</a:t>
            </a:r>
            <a:endParaRPr dirty="0">
              <a:latin typeface="Calibri" panose="020F0502020204030204" pitchFamily="34" charset="0"/>
              <a:cs typeface="Calibri" panose="020F0502020204030204" pitchFamily="34" charset="0"/>
            </a:endParaRPr>
          </a:p>
        </p:txBody>
      </p:sp>
      <p:sp>
        <p:nvSpPr>
          <p:cNvPr id="406" name="Google Shape;406;p15"/>
          <p:cNvSpPr txBox="1">
            <a:spLocks noGrp="1"/>
          </p:cNvSpPr>
          <p:nvPr>
            <p:ph type="subTitle" idx="1"/>
          </p:nvPr>
        </p:nvSpPr>
        <p:spPr>
          <a:xfrm>
            <a:off x="1085850" y="3287726"/>
            <a:ext cx="4676700" cy="383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Calibri" panose="020F0502020204030204" pitchFamily="34" charset="0"/>
                <a:cs typeface="Calibri" panose="020F0502020204030204" pitchFamily="34" charset="0"/>
              </a:rPr>
              <a:t>Steps followed in our analysis</a:t>
            </a:r>
            <a:endParaRPr dirty="0">
              <a:latin typeface="Calibri" panose="020F0502020204030204" pitchFamily="34" charset="0"/>
              <a:cs typeface="Calibri" panose="020F0502020204030204" pitchFamily="34" charset="0"/>
            </a:endParaRPr>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lt1"/>
                </a:solidFill>
                <a:latin typeface="Barlow"/>
                <a:ea typeface="Barlow"/>
                <a:cs typeface="Barlow"/>
                <a:sym typeface="Barlow"/>
              </a:rPr>
              <a:t>1</a:t>
            </a:r>
            <a:endParaRPr sz="3600" b="1">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18"/>
          <p:cNvSpPr txBox="1">
            <a:spLocks noGrp="1"/>
          </p:cNvSpPr>
          <p:nvPr>
            <p:ph type="ctrTitle" idx="4294967295"/>
          </p:nvPr>
        </p:nvSpPr>
        <p:spPr>
          <a:xfrm>
            <a:off x="362506" y="0"/>
            <a:ext cx="7833476" cy="1159800"/>
          </a:xfrm>
          <a:prstGeom prst="rect">
            <a:avLst/>
          </a:prstGeom>
        </p:spPr>
        <p:txBody>
          <a:bodyPr spcFirstLastPara="1" wrap="square" lIns="0" tIns="0" rIns="0" bIns="0" anchor="b" anchorCtr="0">
            <a:noAutofit/>
          </a:bodyPr>
          <a:lstStyle/>
          <a:p>
            <a:pPr lvl="0" algn="l" rtl="0">
              <a:spcBef>
                <a:spcPts val="0"/>
              </a:spcBef>
              <a:spcAft>
                <a:spcPts val="0"/>
              </a:spcAft>
            </a:pPr>
            <a:r>
              <a:rPr lang="en" dirty="0">
                <a:solidFill>
                  <a:schemeClr val="accent1"/>
                </a:solidFill>
                <a:latin typeface="Calibri" panose="020F0502020204030204" pitchFamily="34" charset="0"/>
                <a:cs typeface="Calibri" panose="020F0502020204030204" pitchFamily="34" charset="0"/>
              </a:rPr>
              <a:t>B. Data Cleaning</a:t>
            </a:r>
            <a:endParaRPr dirty="0">
              <a:solidFill>
                <a:schemeClr val="accent1"/>
              </a:solidFill>
              <a:latin typeface="Calibri" panose="020F0502020204030204" pitchFamily="34" charset="0"/>
              <a:cs typeface="Calibri" panose="020F0502020204030204" pitchFamily="34" charset="0"/>
            </a:endParaRPr>
          </a:p>
        </p:txBody>
      </p:sp>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8</a:t>
            </a:fld>
            <a:endParaRPr/>
          </a:p>
        </p:txBody>
      </p:sp>
      <p:pic>
        <p:nvPicPr>
          <p:cNvPr id="3" name="Picture 2">
            <a:extLst>
              <a:ext uri="{FF2B5EF4-FFF2-40B4-BE49-F238E27FC236}">
                <a16:creationId xmlns:a16="http://schemas.microsoft.com/office/drawing/2014/main" id="{E107C99C-D86B-BC2B-4436-DD1B6FDFA989}"/>
              </a:ext>
            </a:extLst>
          </p:cNvPr>
          <p:cNvPicPr>
            <a:picLocks noChangeAspect="1"/>
          </p:cNvPicPr>
          <p:nvPr/>
        </p:nvPicPr>
        <p:blipFill>
          <a:blip r:embed="rId3"/>
          <a:stretch>
            <a:fillRect/>
          </a:stretch>
        </p:blipFill>
        <p:spPr>
          <a:xfrm>
            <a:off x="156025" y="2991043"/>
            <a:ext cx="5925105" cy="1585097"/>
          </a:xfrm>
          <a:prstGeom prst="rect">
            <a:avLst/>
          </a:prstGeom>
        </p:spPr>
      </p:pic>
      <p:sp>
        <p:nvSpPr>
          <p:cNvPr id="4" name="TextBox 3">
            <a:extLst>
              <a:ext uri="{FF2B5EF4-FFF2-40B4-BE49-F238E27FC236}">
                <a16:creationId xmlns:a16="http://schemas.microsoft.com/office/drawing/2014/main" id="{F3659379-70ED-70B8-0373-D342984616EC}"/>
              </a:ext>
            </a:extLst>
          </p:cNvPr>
          <p:cNvSpPr txBox="1"/>
          <p:nvPr/>
        </p:nvSpPr>
        <p:spPr>
          <a:xfrm>
            <a:off x="315339" y="1319056"/>
            <a:ext cx="5606479" cy="1538883"/>
          </a:xfrm>
          <a:prstGeom prst="rect">
            <a:avLst/>
          </a:prstGeom>
          <a:noFill/>
        </p:spPr>
        <p:txBody>
          <a:bodyPr wrap="square" rtlCol="0">
            <a:spAutoFit/>
          </a:bodyPr>
          <a:lstStyle/>
          <a:p>
            <a:pPr marL="285750" indent="-285750">
              <a:buFont typeface="Arial" panose="020B0604020202020204" pitchFamily="34" charset="0"/>
              <a:buChar char="•"/>
            </a:pPr>
            <a:r>
              <a:rPr lang="en-US" sz="1600" dirty="0">
                <a:effectLst/>
                <a:latin typeface="Calibri" panose="020F0502020204030204" pitchFamily="34" charset="0"/>
                <a:ea typeface="Calibri" panose="020F0502020204030204" pitchFamily="34" charset="0"/>
                <a:cs typeface="Calibri" panose="020F0502020204030204" pitchFamily="34" charset="0"/>
              </a:rPr>
              <a:t>The first step we took in the analysis was to first subset the data to only include “Active” customers in the “</a:t>
            </a:r>
            <a:r>
              <a:rPr lang="en-US" sz="1600" dirty="0" err="1">
                <a:effectLst/>
                <a:latin typeface="Calibri" panose="020F0502020204030204" pitchFamily="34" charset="0"/>
                <a:ea typeface="Calibri" panose="020F0502020204030204" pitchFamily="34" charset="0"/>
                <a:cs typeface="Calibri" panose="020F0502020204030204" pitchFamily="34" charset="0"/>
              </a:rPr>
              <a:t>Customer_engage_status</a:t>
            </a:r>
            <a:r>
              <a:rPr lang="en-US" sz="1600" dirty="0">
                <a:effectLst/>
                <a:latin typeface="Calibri" panose="020F0502020204030204" pitchFamily="34" charset="0"/>
                <a:ea typeface="Calibri" panose="020F0502020204030204" pitchFamily="34" charset="0"/>
                <a:cs typeface="Calibri" panose="020F0502020204030204" pitchFamily="34" charset="0"/>
              </a:rPr>
              <a:t>” variable as well as removing any “Guest-Upgradable” observations in the “</a:t>
            </a:r>
            <a:r>
              <a:rPr lang="en-US" sz="1600" dirty="0" err="1">
                <a:effectLst/>
                <a:latin typeface="Calibri" panose="020F0502020204030204" pitchFamily="34" charset="0"/>
                <a:ea typeface="Calibri" panose="020F0502020204030204" pitchFamily="34" charset="0"/>
                <a:cs typeface="Calibri" panose="020F0502020204030204" pitchFamily="34" charset="0"/>
              </a:rPr>
              <a:t>Account_Class</a:t>
            </a:r>
            <a:r>
              <a:rPr lang="en-US" sz="1600" dirty="0">
                <a:effectLst/>
                <a:latin typeface="Calibri" panose="020F0502020204030204" pitchFamily="34" charset="0"/>
                <a:ea typeface="Calibri" panose="020F0502020204030204" pitchFamily="34" charset="0"/>
                <a:cs typeface="Calibri" panose="020F0502020204030204" pitchFamily="34" charset="0"/>
              </a:rPr>
              <a:t>” variable.</a:t>
            </a:r>
          </a:p>
          <a:p>
            <a:pPr marL="285750" indent="-285750">
              <a:buFont typeface="Arial" panose="020B0604020202020204" pitchFamily="34" charset="0"/>
              <a:buChar char="•"/>
            </a:pPr>
            <a:endParaRPr lang="en-US" sz="1200"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1D45CD46-3ED5-484E-8FF0-FCFFEF09C0DE}"/>
              </a:ext>
            </a:extLst>
          </p:cNvPr>
          <p:cNvPicPr>
            <a:picLocks noChangeAspect="1"/>
          </p:cNvPicPr>
          <p:nvPr/>
        </p:nvPicPr>
        <p:blipFill rotWithShape="1">
          <a:blip r:embed="rId4"/>
          <a:srcRect t="3259"/>
          <a:stretch/>
        </p:blipFill>
        <p:spPr>
          <a:xfrm>
            <a:off x="7104009" y="2696135"/>
            <a:ext cx="1091973" cy="2174915"/>
          </a:xfrm>
          <a:prstGeom prst="rect">
            <a:avLst/>
          </a:prstGeom>
        </p:spPr>
      </p:pic>
      <p:sp>
        <p:nvSpPr>
          <p:cNvPr id="7" name="TextBox 6">
            <a:extLst>
              <a:ext uri="{FF2B5EF4-FFF2-40B4-BE49-F238E27FC236}">
                <a16:creationId xmlns:a16="http://schemas.microsoft.com/office/drawing/2014/main" id="{09A8190E-C8EC-A918-D79E-15700135F909}"/>
              </a:ext>
            </a:extLst>
          </p:cNvPr>
          <p:cNvSpPr txBox="1"/>
          <p:nvPr/>
        </p:nvSpPr>
        <p:spPr>
          <a:xfrm>
            <a:off x="6248575" y="1159800"/>
            <a:ext cx="2628900"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The format for the </a:t>
            </a:r>
            <a:r>
              <a:rPr lang="en-US" sz="1600" dirty="0" err="1">
                <a:latin typeface="Calibri" panose="020F0502020204030204" pitchFamily="34" charset="0"/>
                <a:cs typeface="Calibri" panose="020F0502020204030204" pitchFamily="34" charset="0"/>
              </a:rPr>
              <a:t>est_spend</a:t>
            </a:r>
            <a:r>
              <a:rPr lang="en-US" sz="1600" dirty="0">
                <a:latin typeface="Calibri" panose="020F0502020204030204" pitchFamily="34" charset="0"/>
                <a:cs typeface="Calibri" panose="020F0502020204030204" pitchFamily="34" charset="0"/>
              </a:rPr>
              <a:t> variable was changed because it has a dollar sign which made it appear as a character variable.</a:t>
            </a:r>
          </a:p>
        </p:txBody>
      </p:sp>
    </p:spTree>
    <p:extLst>
      <p:ext uri="{BB962C8B-B14F-4D97-AF65-F5344CB8AC3E}">
        <p14:creationId xmlns:p14="http://schemas.microsoft.com/office/powerpoint/2010/main" val="1356719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18"/>
          <p:cNvSpPr txBox="1">
            <a:spLocks noGrp="1"/>
          </p:cNvSpPr>
          <p:nvPr>
            <p:ph type="ctrTitle" idx="4294967295"/>
          </p:nvPr>
        </p:nvSpPr>
        <p:spPr>
          <a:xfrm>
            <a:off x="362506" y="0"/>
            <a:ext cx="7833476" cy="1159800"/>
          </a:xfrm>
          <a:prstGeom prst="rect">
            <a:avLst/>
          </a:prstGeom>
        </p:spPr>
        <p:txBody>
          <a:bodyPr spcFirstLastPara="1" wrap="square" lIns="0" tIns="0" rIns="0" bIns="0" anchor="b" anchorCtr="0">
            <a:noAutofit/>
          </a:bodyPr>
          <a:lstStyle/>
          <a:p>
            <a:pPr lvl="0" algn="l" rtl="0">
              <a:spcBef>
                <a:spcPts val="0"/>
              </a:spcBef>
              <a:spcAft>
                <a:spcPts val="0"/>
              </a:spcAft>
            </a:pPr>
            <a:r>
              <a:rPr lang="en" dirty="0">
                <a:solidFill>
                  <a:schemeClr val="accent1"/>
                </a:solidFill>
                <a:latin typeface="Calibri" panose="020F0502020204030204" pitchFamily="34" charset="0"/>
                <a:cs typeface="Calibri" panose="020F0502020204030204" pitchFamily="34" charset="0"/>
              </a:rPr>
              <a:t>B2. Data Cleaning</a:t>
            </a:r>
            <a:endParaRPr dirty="0">
              <a:solidFill>
                <a:schemeClr val="accent1"/>
              </a:solidFill>
              <a:latin typeface="Calibri" panose="020F0502020204030204" pitchFamily="34" charset="0"/>
              <a:cs typeface="Calibri" panose="020F0502020204030204" pitchFamily="34" charset="0"/>
            </a:endParaRPr>
          </a:p>
        </p:txBody>
      </p:sp>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9</a:t>
            </a:fld>
            <a:endParaRPr/>
          </a:p>
        </p:txBody>
      </p:sp>
      <p:pic>
        <p:nvPicPr>
          <p:cNvPr id="8" name="Picture 7">
            <a:extLst>
              <a:ext uri="{FF2B5EF4-FFF2-40B4-BE49-F238E27FC236}">
                <a16:creationId xmlns:a16="http://schemas.microsoft.com/office/drawing/2014/main" id="{ACC9707D-4830-6F60-D542-419DE5F7F852}"/>
              </a:ext>
            </a:extLst>
          </p:cNvPr>
          <p:cNvPicPr>
            <a:picLocks noChangeAspect="1"/>
          </p:cNvPicPr>
          <p:nvPr/>
        </p:nvPicPr>
        <p:blipFill>
          <a:blip r:embed="rId3"/>
          <a:stretch>
            <a:fillRect/>
          </a:stretch>
        </p:blipFill>
        <p:spPr>
          <a:xfrm>
            <a:off x="1442605" y="2008153"/>
            <a:ext cx="6081131" cy="2687062"/>
          </a:xfrm>
          <a:prstGeom prst="rect">
            <a:avLst/>
          </a:prstGeom>
        </p:spPr>
      </p:pic>
      <p:sp>
        <p:nvSpPr>
          <p:cNvPr id="2" name="Oval 1">
            <a:extLst>
              <a:ext uri="{FF2B5EF4-FFF2-40B4-BE49-F238E27FC236}">
                <a16:creationId xmlns:a16="http://schemas.microsoft.com/office/drawing/2014/main" id="{31D0536B-CE95-1ADA-BA6E-C8C2A8A22291}"/>
              </a:ext>
            </a:extLst>
          </p:cNvPr>
          <p:cNvSpPr/>
          <p:nvPr/>
        </p:nvSpPr>
        <p:spPr>
          <a:xfrm>
            <a:off x="1196340" y="3640140"/>
            <a:ext cx="3657600" cy="1159800"/>
          </a:xfrm>
          <a:prstGeom prst="ellipse">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0C9ABFA-07AE-EEC1-6F05-ADB875A9637A}"/>
              </a:ext>
            </a:extLst>
          </p:cNvPr>
          <p:cNvSpPr txBox="1"/>
          <p:nvPr/>
        </p:nvSpPr>
        <p:spPr>
          <a:xfrm>
            <a:off x="362506" y="1257097"/>
            <a:ext cx="6568440" cy="646331"/>
          </a:xfrm>
          <a:prstGeom prst="rect">
            <a:avLst/>
          </a:prstGeom>
          <a:noFill/>
        </p:spPr>
        <p:txBody>
          <a:bodyPr wrap="square" rtlCol="0">
            <a:spAutoFit/>
          </a:bodyPr>
          <a:lstStyle/>
          <a:p>
            <a:pPr marL="285750" indent="-285750">
              <a:buFont typeface="Arial" panose="020B0604020202020204" pitchFamily="34" charset="0"/>
              <a:buChar char="•"/>
            </a:pPr>
            <a:r>
              <a:rPr lang="en-US" sz="1800" dirty="0">
                <a:latin typeface="Calibri" panose="020F0502020204030204" pitchFamily="34" charset="0"/>
                <a:cs typeface="Calibri" panose="020F0502020204030204" pitchFamily="34" charset="0"/>
              </a:rPr>
              <a:t>This is the code we used to change the format of the string to integer for </a:t>
            </a:r>
            <a:r>
              <a:rPr lang="en-US" sz="1800" dirty="0" err="1">
                <a:latin typeface="Calibri" panose="020F0502020204030204" pitchFamily="34" charset="0"/>
                <a:cs typeface="Calibri" panose="020F0502020204030204" pitchFamily="34" charset="0"/>
              </a:rPr>
              <a:t>Est_spend</a:t>
            </a:r>
            <a:r>
              <a:rPr lang="en-US" sz="1800" dirty="0">
                <a:latin typeface="Calibri" panose="020F0502020204030204" pitchFamily="34" charset="0"/>
                <a:cs typeface="Calibri" panose="020F0502020204030204" pitchFamily="34" charset="0"/>
              </a:rPr>
              <a:t> variable</a:t>
            </a:r>
          </a:p>
        </p:txBody>
      </p:sp>
    </p:spTree>
    <p:extLst>
      <p:ext uri="{BB962C8B-B14F-4D97-AF65-F5344CB8AC3E}">
        <p14:creationId xmlns:p14="http://schemas.microsoft.com/office/powerpoint/2010/main" val="1697337222"/>
      </p:ext>
    </p:extLst>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FFEA61AF95684EBF0919494F8414D2" ma:contentTypeVersion="15" ma:contentTypeDescription="Create a new document." ma:contentTypeScope="" ma:versionID="9575d1f97b1c9f294ae08bff52cb184e">
  <xsd:schema xmlns:xsd="http://www.w3.org/2001/XMLSchema" xmlns:xs="http://www.w3.org/2001/XMLSchema" xmlns:p="http://schemas.microsoft.com/office/2006/metadata/properties" xmlns:ns3="5ba083cc-ecea-4aeb-ad0b-cc0b2152d7f2" xmlns:ns4="cd345f9c-e62b-4296-93a1-09b6734dc55a" targetNamespace="http://schemas.microsoft.com/office/2006/metadata/properties" ma:root="true" ma:fieldsID="7a2bf224cdf28833c46ad2e04b0994c5" ns3:_="" ns4:_="">
    <xsd:import namespace="5ba083cc-ecea-4aeb-ad0b-cc0b2152d7f2"/>
    <xsd:import namespace="cd345f9c-e62b-4296-93a1-09b6734dc55a"/>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element ref="ns4:MediaLengthInSeconds" minOccurs="0"/>
                <xsd:element ref="ns4:MediaServiceDateTaken" minOccurs="0"/>
                <xsd:element ref="ns4:MediaServiceLocation" minOccurs="0"/>
                <xsd:element ref="ns4: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a083cc-ecea-4aeb-ad0b-cc0b2152d7f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d345f9c-e62b-4296-93a1-09b6734dc55a"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LengthInSeconds" ma:index="19" nillable="true" ma:displayName="MediaLengthInSeconds" ma:hidden="true" ma:internalName="MediaLengthInSeconds" ma:readOnly="true">
      <xsd:simpleType>
        <xsd:restriction base="dms:Unknow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cd345f9c-e62b-4296-93a1-09b6734dc55a" xsi:nil="true"/>
  </documentManagement>
</p:properties>
</file>

<file path=customXml/itemProps1.xml><?xml version="1.0" encoding="utf-8"?>
<ds:datastoreItem xmlns:ds="http://schemas.openxmlformats.org/officeDocument/2006/customXml" ds:itemID="{DD351420-DD71-4537-B0BB-C42DC60F1919}">
  <ds:schemaRefs>
    <ds:schemaRef ds:uri="5ba083cc-ecea-4aeb-ad0b-cc0b2152d7f2"/>
    <ds:schemaRef ds:uri="cd345f9c-e62b-4296-93a1-09b6734dc55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04DBA8FC-734E-4024-8298-D19D7A78906C}">
  <ds:schemaRefs>
    <ds:schemaRef ds:uri="http://schemas.microsoft.com/sharepoint/v3/contenttype/forms"/>
  </ds:schemaRefs>
</ds:datastoreItem>
</file>

<file path=customXml/itemProps3.xml><?xml version="1.0" encoding="utf-8"?>
<ds:datastoreItem xmlns:ds="http://schemas.openxmlformats.org/officeDocument/2006/customXml" ds:itemID="{9E422F08-A5A2-482F-A560-EC1338D9EECF}">
  <ds:schemaRefs>
    <ds:schemaRef ds:uri="http://schemas.openxmlformats.org/package/2006/metadata/core-properties"/>
    <ds:schemaRef ds:uri="http://schemas.microsoft.com/office/infopath/2007/PartnerControls"/>
    <ds:schemaRef ds:uri="http://schemas.microsoft.com/office/2006/documentManagement/types"/>
    <ds:schemaRef ds:uri="http://www.w3.org/XML/1998/namespace"/>
    <ds:schemaRef ds:uri="http://purl.org/dc/terms/"/>
    <ds:schemaRef ds:uri="http://purl.org/dc/dcmitype/"/>
    <ds:schemaRef ds:uri="http://schemas.microsoft.com/office/2006/metadata/properties"/>
    <ds:schemaRef ds:uri="cd345f9c-e62b-4296-93a1-09b6734dc55a"/>
    <ds:schemaRef ds:uri="5ba083cc-ecea-4aeb-ad0b-cc0b2152d7f2"/>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166</TotalTime>
  <Words>963</Words>
  <Application>Microsoft Office PowerPoint</Application>
  <PresentationFormat>On-screen Show (16:9)</PresentationFormat>
  <Paragraphs>98</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Calibri</vt:lpstr>
      <vt:lpstr>Raleway Thin</vt:lpstr>
      <vt:lpstr>Arial</vt:lpstr>
      <vt:lpstr>Barlow</vt:lpstr>
      <vt:lpstr>Barlow Light</vt:lpstr>
      <vt:lpstr>Gaoler template</vt:lpstr>
      <vt:lpstr>Causal Analytics “Econometric model in NPS” </vt:lpstr>
      <vt:lpstr>Table of contents</vt:lpstr>
      <vt:lpstr>Our team</vt:lpstr>
      <vt:lpstr>A. Business Understanding</vt:lpstr>
      <vt:lpstr>CRISP-DM MODEL</vt:lpstr>
      <vt:lpstr>DATA DICTIONARY </vt:lpstr>
      <vt:lpstr>Methodology</vt:lpstr>
      <vt:lpstr>B. Data Cleaning</vt:lpstr>
      <vt:lpstr>B2. Data Cleaning</vt:lpstr>
      <vt:lpstr>C. Data Preparation</vt:lpstr>
      <vt:lpstr>C2. Regression Model Specification</vt:lpstr>
      <vt:lpstr>D. Modeling </vt:lpstr>
      <vt:lpstr>Analysis Results</vt:lpstr>
      <vt:lpstr>PowerPoint Presentation</vt:lpstr>
      <vt:lpstr>PowerPoint Presentation</vt:lpstr>
      <vt:lpstr>PowerPoint Presentation</vt:lpstr>
      <vt:lpstr>PowerPoint Presentation</vt:lpstr>
      <vt:lpstr>Conclusion</vt:lpstr>
      <vt:lpstr>THANK YOU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Rhoda Alawiye</dc:creator>
  <cp:lastModifiedBy>Alawiye, Rhoda</cp:lastModifiedBy>
  <cp:revision>4</cp:revision>
  <dcterms:modified xsi:type="dcterms:W3CDTF">2024-08-18T22:11:52Z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0x01010056FFEA61AF95684EBF0919494F8414D2</vt:lpwstr>
  </property>
</Properties>
</file>

<file path=docProps/thumbnail.jpeg>
</file>